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8" d="100"/>
          <a:sy n="118" d="100"/>
        </p:scale>
        <p:origin x="13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5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smtClean="0">
                <a:solidFill>
                  <a:schemeClr val="tx1"/>
                </a:solidFill>
                <a:latin typeface="+mj-lt"/>
              </a:rPr>
              <a:t>К отчету 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об исполнении  бюджета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Веденкинского сельского поселения Дальнереченского муниципального района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за 2023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Веденкинского сельского поселения на 2023-2027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536099"/>
              </p:ext>
            </p:extLst>
          </p:nvPr>
        </p:nvGraphicFramePr>
        <p:xfrm>
          <a:off x="192571" y="1806951"/>
          <a:ext cx="8856984" cy="362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2219,5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2061,2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92,87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Веденкинского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189,8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189,8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Веденкинского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487,2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487,2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1542,5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1384,2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89,73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«Формирование современной городской среды в  </a:t>
            </a:r>
            <a:r>
              <a:rPr lang="ru-RU" sz="2800" b="1" dirty="0" err="1" smtClean="0">
                <a:solidFill>
                  <a:srgbClr val="002060"/>
                </a:solidFill>
              </a:rPr>
              <a:t>Веденкинском</a:t>
            </a:r>
            <a:r>
              <a:rPr lang="ru-RU" sz="2800" b="1" dirty="0" smtClean="0">
                <a:solidFill>
                  <a:srgbClr val="002060"/>
                </a:solidFill>
              </a:rPr>
              <a:t> сельском поселении на 2020-2027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89733"/>
              </p:ext>
            </p:extLst>
          </p:nvPr>
        </p:nvGraphicFramePr>
        <p:xfrm>
          <a:off x="213249" y="2060848"/>
          <a:ext cx="8856984" cy="31719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3171,4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3171,4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«Выполнение работ по благоустройству дворовых и общественных территорий»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3171,4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3171,4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</a:t>
            </a:r>
            <a:r>
              <a:rPr lang="ru-RU" sz="2800" b="1" dirty="0">
                <a:solidFill>
                  <a:srgbClr val="002060"/>
                </a:solidFill>
              </a:rPr>
              <a:t>"Управление муниципальным имуществом Веденкинского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2023-2027гг</a:t>
            </a:r>
            <a:r>
              <a:rPr lang="ru-RU" sz="2800" b="1" dirty="0">
                <a:solidFill>
                  <a:srgbClr val="002060"/>
                </a:solidFill>
              </a:rPr>
              <a:t>" </a:t>
            </a:r>
            <a:r>
              <a:rPr lang="ru-RU" sz="2800" b="1" dirty="0" smtClean="0">
                <a:solidFill>
                  <a:srgbClr val="002060"/>
                </a:solidFill>
              </a:rPr>
              <a:t>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43168"/>
              </p:ext>
            </p:extLst>
          </p:nvPr>
        </p:nvGraphicFramePr>
        <p:xfrm>
          <a:off x="213249" y="2060848"/>
          <a:ext cx="8856984" cy="31719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712,6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712,6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 : "Имущественные отношения"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"Содержание муниципального имущества"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575,5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575,5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6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Администрация Веденкинского сельского поселения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Телефон: 8 4235651117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E-</a:t>
            </a:r>
            <a:r>
              <a:rPr lang="ru-RU" sz="2000" b="1" dirty="0" err="1" smtClean="0">
                <a:solidFill>
                  <a:srgbClr val="002060"/>
                </a:solidFill>
              </a:rPr>
              <a:t>mail</a:t>
            </a:r>
            <a:r>
              <a:rPr lang="ru-RU" sz="2000" b="1" dirty="0" smtClean="0">
                <a:solidFill>
                  <a:srgbClr val="002060"/>
                </a:solidFill>
              </a:rPr>
              <a:t>: </a:t>
            </a:r>
            <a:r>
              <a:rPr lang="en-US" sz="2000" b="1" dirty="0" smtClean="0">
                <a:solidFill>
                  <a:srgbClr val="002060"/>
                </a:solidFill>
              </a:rPr>
              <a:t>vedenka-admin@mail.ru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Веденкинского 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</a:rPr>
              <a:t>Представляем Вашему вниманию Отчет об исполнении  бюджета Веденкинского сельского поселения Дальнереченского муниципального  района за 2023 год.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ПАРАМЕТРЫ ИСПОЛНЕНИЯ  БЮДЖЕТА ВЕДЕНКИНСКОГО СЕЛЬСКОГО ПОСЕЛЕНИЯ ЗА 2023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64034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19184,97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19041,07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99,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</a:rPr>
                        <a:t>20460,08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</a:rPr>
                        <a:t>19892,17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smtClean="0">
                          <a:solidFill>
                            <a:schemeClr val="tx1"/>
                          </a:solidFill>
                        </a:rPr>
                        <a:t>-851,10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ИСПОЛНЕНИЕ БЮДЖЕТА ВЕДЕНКИНСКОГО СЕЛЬСКОГО ПОСЕЛЕНИЯ ЗА 2023 ГОД ПО ДОХОДАМ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668026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19041,07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968,1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18072,97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19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СТРУКТУРА И ОБЪЕМ НАЛОГОВЫХ И НЕНАЛОГОВЫХ ДОХОДОВ БЮДЖЕТА ВЕДЕНКИНСКОГО СЕЛЬСКОГО ПОСЕЛЕНИЯ ЗА 2023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939354"/>
              </p:ext>
            </p:extLst>
          </p:nvPr>
        </p:nvGraphicFramePr>
        <p:xfrm>
          <a:off x="1511660" y="1372333"/>
          <a:ext cx="6120680" cy="4638981"/>
        </p:xfrm>
        <a:graphic>
          <a:graphicData uri="http://schemas.openxmlformats.org/drawingml/2006/table">
            <a:tbl>
              <a:tblPr/>
              <a:tblGrid>
                <a:gridCol w="2641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963,66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968,1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4,44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220,69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-21,69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194,63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7,37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173,55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14,45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17,9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18231,3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18072,9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158,40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19194,96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19041,07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153,89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223256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19892,1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97,22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3891,6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3588,9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92,21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431,1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431,1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122,8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122,8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1542,5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1384,2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89,73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4348,5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4348,5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10123,3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10016,7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98,95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И ОБЪЕМ РАСХОДОВ БЮДЖЕТА ВЕДЕНКИНСКОГО СЕЛЬСКОГО ПОСЕЛЕНИЯ ЗА 2023 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МУНИЦИПАЛЬНЫХ ПРОГРАММ ЗА 2023 ГОД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355267"/>
              </p:ext>
            </p:extLst>
          </p:nvPr>
        </p:nvGraphicFramePr>
        <p:xfrm>
          <a:off x="251520" y="1916832"/>
          <a:ext cx="8640960" cy="45306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7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20460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19892,1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97,22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Веденкинского сельского поселения на 2023-2027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2219,5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2061,2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92,87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9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Веденкинского сельского поселения на 2023-2027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122,8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122,8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Веденкинского сельского поселения на 2023-2027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10123,3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10016,7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98,95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Веденкинского сельского поселения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2020-2027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3171,4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3171,4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 Веденкинского сельского поселения на 2023-2027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712,6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712,6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Непрограммное направление деятельности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4110,1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3807,1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92,63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59186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126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Веденкинского сельского поселения на 2023-2027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38150"/>
              </p:ext>
            </p:extLst>
          </p:nvPr>
        </p:nvGraphicFramePr>
        <p:xfrm>
          <a:off x="251520" y="3140968"/>
          <a:ext cx="8640960" cy="36092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10123,3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10016,7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3284,5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3177,9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96,76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материально-технической базы учреждений культуры»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218,4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218,4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проведение мероприятий для жителей поселения в рамках общегосударственных праздников</a:t>
                      </a:r>
                    </a:p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542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Веденкинского сельского поселения на 2023-2027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85654"/>
              </p:ext>
            </p:extLst>
          </p:nvPr>
        </p:nvGraphicFramePr>
        <p:xfrm>
          <a:off x="127762" y="2780928"/>
          <a:ext cx="8856984" cy="3535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122,8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122,8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122,8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122,8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 для организации добровольной пожарной охраны,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 также для участия граждан в обеспечении первичных мер пожарной безопасности в иных формах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3866</TotalTime>
  <Words>785</Words>
  <Application>Microsoft Office PowerPoint</Application>
  <PresentationFormat>Экран (4:3)</PresentationFormat>
  <Paragraphs>253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88</cp:revision>
  <dcterms:created xsi:type="dcterms:W3CDTF">2018-03-07T10:41:26Z</dcterms:created>
  <dcterms:modified xsi:type="dcterms:W3CDTF">2024-03-20T23:55:33Z</dcterms:modified>
</cp:coreProperties>
</file>