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3" r:id="rId6"/>
    <p:sldId id="266" r:id="rId7"/>
    <p:sldId id="261" r:id="rId8"/>
    <p:sldId id="267" r:id="rId9"/>
    <p:sldId id="268" r:id="rId10"/>
    <p:sldId id="269" r:id="rId11"/>
    <p:sldId id="270" r:id="rId12"/>
    <p:sldId id="271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11B"/>
    <a:srgbClr val="4F54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18" d="100"/>
          <a:sy n="118" d="100"/>
        </p:scale>
        <p:origin x="13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B5CE5-ABE1-409B-B91A-D7C6E168D472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99D98-1B12-4EF6-9843-A7AD1AFEFC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627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99D98-1B12-4EF6-9843-A7AD1AFEFCD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664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99D98-1B12-4EF6-9843-A7AD1AFEFCD6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852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60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816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588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8011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088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035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1516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341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8071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1425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997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739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7975" y="4725144"/>
            <a:ext cx="8424936" cy="2304256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  <a:latin typeface="+mj-lt"/>
              </a:rPr>
              <a:t>Отчет об исполнении  бюджета </a:t>
            </a:r>
          </a:p>
          <a:p>
            <a:r>
              <a:rPr lang="ru-RU" sz="2800" b="1" i="1" dirty="0" smtClean="0">
                <a:solidFill>
                  <a:schemeClr val="tx1"/>
                </a:solidFill>
                <a:latin typeface="+mj-lt"/>
              </a:rPr>
              <a:t>Веденкинского сельского поселения Дальнереченского муниципального района </a:t>
            </a:r>
          </a:p>
          <a:p>
            <a:r>
              <a:rPr lang="ru-RU" sz="2800" b="1" i="1" dirty="0" smtClean="0">
                <a:solidFill>
                  <a:schemeClr val="tx1"/>
                </a:solidFill>
                <a:latin typeface="+mj-lt"/>
              </a:rPr>
              <a:t>за </a:t>
            </a:r>
            <a:r>
              <a:rPr lang="ru-RU" sz="2800" b="1" i="1" dirty="0" smtClean="0">
                <a:solidFill>
                  <a:schemeClr val="tx1"/>
                </a:solidFill>
                <a:latin typeface="+mj-lt"/>
              </a:rPr>
              <a:t>2024 </a:t>
            </a:r>
            <a:r>
              <a:rPr lang="ru-RU" sz="2800" b="1" i="1" dirty="0" smtClean="0">
                <a:solidFill>
                  <a:schemeClr val="tx1"/>
                </a:solidFill>
                <a:latin typeface="+mj-lt"/>
              </a:rPr>
              <a:t>год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122" name="AutoShape 2" descr="https://lucidgypsy.files.wordpress.com/2013/12/sky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«Благоустройство территории Веденкинского сельского поселения на 2023-2027 годы» (тыс. 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298739"/>
              </p:ext>
            </p:extLst>
          </p:nvPr>
        </p:nvGraphicFramePr>
        <p:xfrm>
          <a:off x="192571" y="1806951"/>
          <a:ext cx="8856984" cy="3627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2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6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9625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11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2608,26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2202,56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84,45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8542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«Организация уличного освещения Веденкинского сельского поселения»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69,03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69,03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826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территории Веденкинского сельского поселения»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706,24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704,96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99,82</a:t>
                      </a:r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11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«Дорожное хозяйство»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1832,99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1428,57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77,94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00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8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«Формирование современной городской среды в  </a:t>
            </a:r>
            <a:r>
              <a:rPr lang="ru-RU" sz="2800" b="1" dirty="0" err="1" smtClean="0">
                <a:solidFill>
                  <a:srgbClr val="002060"/>
                </a:solidFill>
              </a:rPr>
              <a:t>Веденкинском</a:t>
            </a:r>
            <a:r>
              <a:rPr lang="ru-RU" sz="2800" b="1" dirty="0" smtClean="0">
                <a:solidFill>
                  <a:srgbClr val="002060"/>
                </a:solidFill>
              </a:rPr>
              <a:t> сельском поселении на 2020-2027 годы» (тыс. 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689967"/>
              </p:ext>
            </p:extLst>
          </p:nvPr>
        </p:nvGraphicFramePr>
        <p:xfrm>
          <a:off x="213249" y="2060848"/>
          <a:ext cx="8856984" cy="317191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66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5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6003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43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3229,74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3229,74</a:t>
                      </a:r>
                      <a:endParaRPr lang="ru-RU" sz="1400" b="1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9166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«Выполнение работ по благоустройству дворовых и общественных территорий»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3229,74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3229,74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334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8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</a:t>
            </a:r>
            <a:r>
              <a:rPr lang="ru-RU" sz="2800" b="1" dirty="0">
                <a:solidFill>
                  <a:srgbClr val="002060"/>
                </a:solidFill>
              </a:rPr>
              <a:t>"Управление муниципальным имуществом Веденкинского сельского поселения на </a:t>
            </a:r>
            <a:r>
              <a:rPr lang="ru-RU" sz="2800" b="1" dirty="0" smtClean="0">
                <a:solidFill>
                  <a:srgbClr val="002060"/>
                </a:solidFill>
              </a:rPr>
              <a:t>2023-2027гг</a:t>
            </a:r>
            <a:r>
              <a:rPr lang="ru-RU" sz="2800" b="1" dirty="0">
                <a:solidFill>
                  <a:srgbClr val="002060"/>
                </a:solidFill>
              </a:rPr>
              <a:t>" </a:t>
            </a:r>
            <a:r>
              <a:rPr lang="ru-RU" sz="2800" b="1" dirty="0" smtClean="0">
                <a:solidFill>
                  <a:srgbClr val="002060"/>
                </a:solidFill>
              </a:rPr>
              <a:t>(тыс. 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774244"/>
              </p:ext>
            </p:extLst>
          </p:nvPr>
        </p:nvGraphicFramePr>
        <p:xfrm>
          <a:off x="213249" y="2060848"/>
          <a:ext cx="8856984" cy="317191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66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5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6003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43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773,86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770,47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99,56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 : "Имущественные отношения"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225,82</a:t>
                      </a:r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223,62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99,03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9166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"Содержание муниципального имущества"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548,04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546,85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99,78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60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13792" y="4919007"/>
            <a:ext cx="83164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Администрация Веденкинского сельского поселения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Телефон: 8 4235651117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E-</a:t>
            </a:r>
            <a:r>
              <a:rPr lang="ru-RU" sz="2000" b="1" dirty="0" err="1" smtClean="0">
                <a:solidFill>
                  <a:srgbClr val="002060"/>
                </a:solidFill>
              </a:rPr>
              <a:t>mail</a:t>
            </a:r>
            <a:r>
              <a:rPr lang="ru-RU" sz="2000" b="1" dirty="0" smtClean="0">
                <a:solidFill>
                  <a:srgbClr val="002060"/>
                </a:solidFill>
              </a:rPr>
              <a:t>: </a:t>
            </a:r>
            <a:r>
              <a:rPr lang="en-US" sz="2000" b="1" dirty="0" smtClean="0">
                <a:solidFill>
                  <a:srgbClr val="002060"/>
                </a:solidFill>
              </a:rPr>
              <a:t>vedenka-admin@mail.ru</a:t>
            </a:r>
            <a:endParaRPr lang="ru-RU" sz="20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755576" y="188640"/>
            <a:ext cx="7488832" cy="175432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altLang="ru-RU" sz="32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Уважаемые жители Веденкинского сельского поселения!</a:t>
            </a:r>
            <a:endParaRPr lang="ru-RU" sz="36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44824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2060"/>
                </a:solidFill>
              </a:rPr>
              <a:t>       </a:t>
            </a:r>
            <a:r>
              <a:rPr lang="ru-RU" sz="2800" b="1" i="1" dirty="0" smtClean="0">
                <a:solidFill>
                  <a:srgbClr val="002060"/>
                </a:solidFill>
              </a:rPr>
              <a:t>Представляем Вашему вниманию Отчет об исполнении  бюджета Веденкинского сельского поселения Дальнереченского муниципального  района за </a:t>
            </a:r>
            <a:r>
              <a:rPr lang="ru-RU" sz="2800" b="1" i="1" dirty="0" smtClean="0">
                <a:solidFill>
                  <a:srgbClr val="002060"/>
                </a:solidFill>
              </a:rPr>
              <a:t>2024 </a:t>
            </a:r>
            <a:r>
              <a:rPr lang="ru-RU" sz="2800" b="1" i="1" dirty="0" smtClean="0">
                <a:solidFill>
                  <a:srgbClr val="002060"/>
                </a:solidFill>
              </a:rPr>
              <a:t>год.</a:t>
            </a:r>
          </a:p>
          <a:p>
            <a:pPr algn="just"/>
            <a:r>
              <a:rPr lang="ru-RU" sz="2800" b="1" i="1" dirty="0" smtClean="0">
                <a:solidFill>
                  <a:srgbClr val="002060"/>
                </a:solidFill>
              </a:rPr>
              <a:t>        Бюджет для граждан нацелен на получение обратной связи от жителей поселения, которых волнуют проблемы муниципальных финансов. Надеемся, что представление бюджета в понятной для жителей форме повысит уровень общественного участия граждан в бюджетном процессе.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5760" y="620688"/>
            <a:ext cx="88924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ОСНОВНЫЕ ПАРАМЕТРЫ ИСПОЛНЕНИЯ  БЮДЖЕТА ВЕДЕНКИНСКОГО СЕЛЬСКОГО ПОСЕЛЕНИЯ ЗА 2024 ГОД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147527"/>
              </p:ext>
            </p:extLst>
          </p:nvPr>
        </p:nvGraphicFramePr>
        <p:xfrm>
          <a:off x="971600" y="2564903"/>
          <a:ext cx="7200800" cy="2194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7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8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3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2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619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Показатель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План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Факт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Исполнение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(%)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Доход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15290,52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15040,11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98,36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Расход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</a:rPr>
                        <a:t>15568,75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</a:rPr>
                        <a:t>14859,57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</a:rPr>
                        <a:t>95,44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Дефицит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</a:rPr>
                        <a:t>851,10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99997" y="1043910"/>
            <a:ext cx="83440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ИСПОЛНЕНИЕ БЮДЖЕТА ВЕДЕНКИНСКОГО СЕЛЬСКОГО ПОСЕЛЕНИЯ ЗА </a:t>
            </a:r>
            <a:r>
              <a:rPr lang="ru-RU" sz="2800" b="1" dirty="0" smtClean="0">
                <a:solidFill>
                  <a:srgbClr val="002060"/>
                </a:solidFill>
              </a:rPr>
              <a:t>2024 </a:t>
            </a:r>
            <a:r>
              <a:rPr lang="ru-RU" sz="2800" b="1" dirty="0" smtClean="0">
                <a:solidFill>
                  <a:srgbClr val="002060"/>
                </a:solidFill>
              </a:rPr>
              <a:t>ГОД ПО ДОХОДАМ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625456"/>
              </p:ext>
            </p:extLst>
          </p:nvPr>
        </p:nvGraphicFramePr>
        <p:xfrm>
          <a:off x="643102" y="3140968"/>
          <a:ext cx="7704856" cy="2880320"/>
        </p:xfrm>
        <a:graphic>
          <a:graphicData uri="http://schemas.openxmlformats.org/drawingml/2006/table">
            <a:tbl>
              <a:tblPr/>
              <a:tblGrid>
                <a:gridCol w="6056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8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89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местного бюджета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15040,111614,23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6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налоговые и неналоговые доходы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968,1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4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13425,88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519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СТРУКТУРА И ОБЪЕМ НАЛОГОВЫХ И НЕНАЛОГОВЫХ ДОХОДОВ БЮДЖЕТА ВЕДЕНКИНСКОГО СЕЛЬСКОГО ПОСЕЛЕНИЯ ЗА 202</a:t>
            </a:r>
            <a:r>
              <a:rPr lang="en-US" sz="2800" b="1" dirty="0" smtClean="0">
                <a:solidFill>
                  <a:srgbClr val="002060"/>
                </a:solidFill>
              </a:rPr>
              <a:t>4</a:t>
            </a:r>
            <a:r>
              <a:rPr lang="ru-RU" sz="2800" b="1" dirty="0" smtClean="0">
                <a:solidFill>
                  <a:srgbClr val="002060"/>
                </a:solidFill>
              </a:rPr>
              <a:t> ГОД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61618"/>
              </p:ext>
            </p:extLst>
          </p:nvPr>
        </p:nvGraphicFramePr>
        <p:xfrm>
          <a:off x="1511660" y="1372333"/>
          <a:ext cx="6120680" cy="4638981"/>
        </p:xfrm>
        <a:graphic>
          <a:graphicData uri="http://schemas.openxmlformats.org/drawingml/2006/table">
            <a:tbl>
              <a:tblPr/>
              <a:tblGrid>
                <a:gridCol w="2641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6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9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Поступило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Отклонения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1458,94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1614,24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155,30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1138,05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1272,30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135,25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271,45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286,25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14,80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213,90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267,27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53,37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,9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,9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3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80,00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земельных участков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13831,58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13425,88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-405,70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15290,52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15040,11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-250,41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612100"/>
              </p:ext>
            </p:extLst>
          </p:nvPr>
        </p:nvGraphicFramePr>
        <p:xfrm>
          <a:off x="500035" y="1340766"/>
          <a:ext cx="8320436" cy="4392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25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92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Исполнение(%)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ВСЕГО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15568,75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14859,57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5,44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Общегосударственные вопросы</a:t>
                      </a:r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4507,78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4504,30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99,92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015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оборона</a:t>
                      </a:r>
                      <a:endParaRPr lang="ru-RU" sz="18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598,76</a:t>
                      </a:r>
                      <a:endParaRPr lang="ru-RU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598,76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6849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безопасность и правоохранительная деятельность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1,00</a:t>
                      </a:r>
                      <a:endParaRPr lang="ru-RU" b="0" dirty="0" smtClean="0"/>
                    </a:p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1,00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63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экономика</a:t>
                      </a:r>
                      <a:endParaRPr lang="ru-RU" sz="18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2832,99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2428,57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85,72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Жилищно-коммунальное</a:t>
                      </a:r>
                      <a:r>
                        <a:rPr lang="ru-RU" sz="18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хозяйство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4005,02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4003,73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99,96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Культура</a:t>
                      </a:r>
                      <a:r>
                        <a:rPr lang="ru-RU" sz="18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и кинематография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3203,21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3203,21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100,00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536" y="188640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СТРУКТУРА И ОБЪЕМ РАСХОДОВ БЮДЖЕТА ВЕДЕНКИНСКОГО СЕЛЬСКОГО ПОСЕЛЕНИЯ ЗА 202</a:t>
            </a:r>
            <a:r>
              <a:rPr lang="en-US" sz="2400" b="1" dirty="0" smtClean="0">
                <a:solidFill>
                  <a:srgbClr val="002060"/>
                </a:solidFill>
              </a:rPr>
              <a:t>4</a:t>
            </a:r>
            <a:r>
              <a:rPr lang="ru-RU" sz="2400" b="1" dirty="0" smtClean="0">
                <a:solidFill>
                  <a:srgbClr val="002060"/>
                </a:solidFill>
              </a:rPr>
              <a:t> (ТЫС.РУБ.)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-1"/>
            <a:ext cx="9143998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9063" y="620688"/>
            <a:ext cx="90458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МУНИЦИПАЛЬНЫХ ПРОГРАММ ЗА 202</a:t>
            </a:r>
            <a:r>
              <a:rPr lang="en-US" sz="2800" b="1" dirty="0" smtClean="0">
                <a:solidFill>
                  <a:srgbClr val="002060"/>
                </a:solidFill>
              </a:rPr>
              <a:t>4</a:t>
            </a:r>
            <a:r>
              <a:rPr lang="ru-RU" sz="2800" b="1" dirty="0" smtClean="0">
                <a:solidFill>
                  <a:srgbClr val="002060"/>
                </a:solidFill>
              </a:rPr>
              <a:t> ГОД (тыс. 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01313"/>
              </p:ext>
            </p:extLst>
          </p:nvPr>
        </p:nvGraphicFramePr>
        <p:xfrm>
          <a:off x="251520" y="1916832"/>
          <a:ext cx="8640960" cy="46378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89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0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4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1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279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ПРОГРАММАМ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15568,75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14859,59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en-US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5,44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территории Веденкинского сельского поселения на 2023-2027 годы»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2608,26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2202,56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84,45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904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«Обеспечение пожарной безопасности на территории Веденкинского сельского поселения на 2023-2027 годы»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12</a:t>
                      </a:r>
                      <a:r>
                        <a:rPr lang="en-US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1,00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12</a:t>
                      </a:r>
                      <a:r>
                        <a:rPr lang="en-US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1,00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  <a:p>
                      <a:pPr algn="ctr"/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76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и сохранение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культуры на территории Веденкинского сельского поселения на 2023-2027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годы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3203,21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3203,21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7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«Формирование современной городской среды Веденкинского сельского поселения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2020-2027 годы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3229,74</a:t>
                      </a:r>
                      <a:endParaRPr lang="ru-RU" sz="12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3229,74</a:t>
                      </a:r>
                      <a:endParaRPr lang="ru-RU" sz="12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  <a:p>
                      <a:pPr algn="ctr"/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1741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«Управление муниципальным имуществом Веденкинского сельского поселения на 2023-2027 годы»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773,86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770,47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99,56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17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Непрограммное направление деятельности</a:t>
                      </a:r>
                    </a:p>
                    <a:p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5632,68</a:t>
                      </a:r>
                      <a:endParaRPr lang="ru-RU" sz="12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5332,61</a:t>
                      </a:r>
                      <a:endParaRPr lang="ru-RU" sz="12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94,67</a:t>
                      </a:r>
                      <a:endParaRPr lang="ru-RU" sz="12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59186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126" y="1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7189" y="764704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«Развитие  и сохранение культуры на территории Веденкинского сельского поселения на 2023-2027 годы» (тыс. 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781424"/>
              </p:ext>
            </p:extLst>
          </p:nvPr>
        </p:nvGraphicFramePr>
        <p:xfrm>
          <a:off x="251520" y="3140968"/>
          <a:ext cx="8640960" cy="36092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89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0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4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1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07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3203,21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3203,21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1455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культурно-досуговой деятельности»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</a:t>
                      </a:r>
                      <a:r>
                        <a:rPr lang="en-US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147,89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31</a:t>
                      </a:r>
                      <a:r>
                        <a:rPr lang="en-US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47,89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733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материально-технической базы учреждений культуры»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16,89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16,89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733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 на проведение мероприятий для жителей поселения в рамках общегосударственных праздников</a:t>
                      </a:r>
                    </a:p>
                    <a:p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</a:t>
                      </a:r>
                      <a:r>
                        <a:rPr lang="en-US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8,42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</a:t>
                      </a:r>
                      <a:r>
                        <a:rPr lang="en-US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8,42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542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16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559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3622" y="836712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«Обеспечение пожарной безопасности на территории Веденкинского сельского поселения на 2023-2027 годы» (тыс. 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581701"/>
              </p:ext>
            </p:extLst>
          </p:nvPr>
        </p:nvGraphicFramePr>
        <p:xfrm>
          <a:off x="127762" y="2780928"/>
          <a:ext cx="8856984" cy="3535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2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6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2694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75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12</a:t>
                      </a:r>
                      <a:r>
                        <a:rPr lang="en-US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1,00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12</a:t>
                      </a:r>
                      <a:r>
                        <a:rPr lang="en-US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1,00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215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«Проведение мероприятий по повышению уровня пожарной безопасности в населенных пунктах,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обучение населения мерам пожарной безопасности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12</a:t>
                      </a:r>
                      <a:r>
                        <a:rPr lang="en-US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1,00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12</a:t>
                      </a:r>
                      <a:r>
                        <a:rPr lang="en-US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1,00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215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«Создание для организации добровольной пожарной охраны,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 также для участия граждан в обеспечении первичных мер пожарной безопасности в иных формах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0,0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0,0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57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3969</TotalTime>
  <Words>801</Words>
  <Application>Microsoft Office PowerPoint</Application>
  <PresentationFormat>Экран (4:3)</PresentationFormat>
  <Paragraphs>254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Галина</dc:creator>
  <cp:lastModifiedBy>Пользователь</cp:lastModifiedBy>
  <cp:revision>103</cp:revision>
  <dcterms:created xsi:type="dcterms:W3CDTF">2018-03-07T10:41:26Z</dcterms:created>
  <dcterms:modified xsi:type="dcterms:W3CDTF">2025-03-02T23:21:27Z</dcterms:modified>
</cp:coreProperties>
</file>