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18" d="100"/>
          <a:sy n="118" d="100"/>
        </p:scale>
        <p:origin x="13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664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5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Веденкинского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2024 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Веденкинского сельского поселения на 2023-2027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298739"/>
              </p:ext>
            </p:extLst>
          </p:nvPr>
        </p:nvGraphicFramePr>
        <p:xfrm>
          <a:off x="192571" y="1806951"/>
          <a:ext cx="885698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2608,26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2202,56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84,45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69,03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69,03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706,24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704,96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99,82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1832,99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1428,57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77,94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</a:t>
            </a:r>
            <a:r>
              <a:rPr lang="ru-RU" sz="2800" b="1" dirty="0" err="1" smtClean="0">
                <a:solidFill>
                  <a:srgbClr val="002060"/>
                </a:solidFill>
              </a:rPr>
              <a:t>Веденкинском</a:t>
            </a:r>
            <a:r>
              <a:rPr lang="ru-RU" sz="2800" b="1" dirty="0" smtClean="0">
                <a:solidFill>
                  <a:srgbClr val="002060"/>
                </a:solidFill>
              </a:rPr>
              <a:t> сельском поселении на 2020-2027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89967"/>
              </p:ext>
            </p:extLst>
          </p:nvPr>
        </p:nvGraphicFramePr>
        <p:xfrm>
          <a:off x="213249" y="2060848"/>
          <a:ext cx="8856984" cy="3171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3229,74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3229,74</a:t>
                      </a:r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«Выполнение работ по благоустройству дворовых и общественных территорий»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3229,74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3229,74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</a:t>
            </a:r>
            <a:r>
              <a:rPr lang="ru-RU" sz="2800" b="1" dirty="0">
                <a:solidFill>
                  <a:srgbClr val="002060"/>
                </a:solidFill>
              </a:rPr>
              <a:t>"Управление муниципальным имуществом Веденкинского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2023-2027гг</a:t>
            </a:r>
            <a:r>
              <a:rPr lang="ru-RU" sz="2800" b="1" dirty="0">
                <a:solidFill>
                  <a:srgbClr val="002060"/>
                </a:solidFill>
              </a:rPr>
              <a:t>" </a:t>
            </a:r>
            <a:r>
              <a:rPr lang="ru-RU" sz="2800" b="1" dirty="0" smtClean="0">
                <a:solidFill>
                  <a:srgbClr val="002060"/>
                </a:solidFill>
              </a:rPr>
              <a:t>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74244"/>
              </p:ext>
            </p:extLst>
          </p:nvPr>
        </p:nvGraphicFramePr>
        <p:xfrm>
          <a:off x="213249" y="2060848"/>
          <a:ext cx="8856984" cy="3171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773,86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770,47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 : "Имущественные отношения"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225,82</a:t>
                      </a:r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223,62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99,03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"Содержание муниципального имущества"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548,04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546,85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Веденкинского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4235651117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E-</a:t>
            </a:r>
            <a:r>
              <a:rPr lang="ru-RU" sz="2000" b="1" dirty="0" err="1" smtClean="0">
                <a:solidFill>
                  <a:srgbClr val="002060"/>
                </a:solidFill>
              </a:rPr>
              <a:t>mail</a:t>
            </a:r>
            <a:r>
              <a:rPr lang="ru-RU" sz="2000" b="1" dirty="0" smtClean="0">
                <a:solidFill>
                  <a:srgbClr val="002060"/>
                </a:solidFill>
              </a:rPr>
              <a:t>: </a:t>
            </a:r>
            <a:r>
              <a:rPr lang="en-US" sz="2000" b="1" dirty="0" smtClean="0">
                <a:solidFill>
                  <a:srgbClr val="002060"/>
                </a:solidFill>
              </a:rPr>
              <a:t>vedenka-admin@mail.ru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Веденкинского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Веденкинского сельского поселения Дальнереченского муниципального  района за </a:t>
            </a:r>
            <a:r>
              <a:rPr lang="ru-RU" sz="2800" b="1" i="1" dirty="0" smtClean="0">
                <a:solidFill>
                  <a:srgbClr val="002060"/>
                </a:solidFill>
              </a:rPr>
              <a:t>2024 </a:t>
            </a:r>
            <a:r>
              <a:rPr lang="ru-RU" sz="2800" b="1" i="1" dirty="0" smtClean="0">
                <a:solidFill>
                  <a:srgbClr val="002060"/>
                </a:solidFill>
              </a:rPr>
              <a:t>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ВЕДЕНКИНСКОГО СЕЛЬСКОГО ПОСЕЛЕНИЯ ЗА 2024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147527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15290,52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15040,11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98,36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</a:rPr>
                        <a:t>15568,75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</a:rPr>
                        <a:t>14859,57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</a:rPr>
                        <a:t>95,44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</a:rPr>
                        <a:t>851,10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ВЕДЕНКИНСКОГО СЕЛЬСКОГО ПОСЕЛЕНИЯ ЗА </a:t>
            </a:r>
            <a:r>
              <a:rPr lang="ru-RU" sz="2800" b="1" dirty="0" smtClean="0">
                <a:solidFill>
                  <a:srgbClr val="002060"/>
                </a:solidFill>
              </a:rPr>
              <a:t>2024 </a:t>
            </a:r>
            <a:r>
              <a:rPr lang="ru-RU" sz="2800" b="1" dirty="0" smtClean="0">
                <a:solidFill>
                  <a:srgbClr val="002060"/>
                </a:solidFill>
              </a:rPr>
              <a:t>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25456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15040,111614,23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968,1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13425,88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9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ВЕДЕНКИНСКОГО СЕЛЬСКОГО ПОСЕЛЕНИЯ ЗА 202</a:t>
            </a:r>
            <a:r>
              <a:rPr lang="en-US" sz="2800" b="1" dirty="0" smtClean="0">
                <a:solidFill>
                  <a:srgbClr val="002060"/>
                </a:solidFill>
              </a:rPr>
              <a:t>4</a:t>
            </a:r>
            <a:r>
              <a:rPr lang="ru-RU" sz="2800" b="1" dirty="0" smtClean="0">
                <a:solidFill>
                  <a:srgbClr val="002060"/>
                </a:solidFill>
              </a:rPr>
              <a:t>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1618"/>
              </p:ext>
            </p:extLst>
          </p:nvPr>
        </p:nvGraphicFramePr>
        <p:xfrm>
          <a:off x="1511660" y="1372333"/>
          <a:ext cx="6120680" cy="4638981"/>
        </p:xfrm>
        <a:graphic>
          <a:graphicData uri="http://schemas.openxmlformats.org/drawingml/2006/table">
            <a:tbl>
              <a:tblPr/>
              <a:tblGrid>
                <a:gridCol w="2641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1458,94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1614,24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155,30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1138,05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1272,30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135,25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286,25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267,27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53,37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13831,58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13425,88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-405,70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15290,52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15040,11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-250,41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12100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15568,75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14859,57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5,44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4507,78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4504,30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99,92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598,76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598,76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2832,99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2428,57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85,72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4005,02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4003,73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99,96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3203,21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3203,21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ВЕДЕНКИНСКОГО СЕЛЬСКОГО ПОСЕЛЕНИЯ ЗА 202</a:t>
            </a:r>
            <a:r>
              <a:rPr lang="en-US" sz="2400" b="1" dirty="0" smtClean="0">
                <a:solidFill>
                  <a:srgbClr val="002060"/>
                </a:solidFill>
              </a:rPr>
              <a:t>4</a:t>
            </a:r>
            <a:r>
              <a:rPr lang="ru-RU" sz="2400" b="1" dirty="0" smtClean="0">
                <a:solidFill>
                  <a:srgbClr val="002060"/>
                </a:solidFill>
              </a:rPr>
              <a:t>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202</a:t>
            </a:r>
            <a:r>
              <a:rPr lang="en-US" sz="2800" b="1" dirty="0" smtClean="0">
                <a:solidFill>
                  <a:srgbClr val="002060"/>
                </a:solidFill>
              </a:rPr>
              <a:t>4</a:t>
            </a:r>
            <a:r>
              <a:rPr lang="ru-RU" sz="2800" b="1" dirty="0" smtClean="0">
                <a:solidFill>
                  <a:srgbClr val="002060"/>
                </a:solidFill>
              </a:rPr>
              <a:t> ГОД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1313"/>
              </p:ext>
            </p:extLst>
          </p:nvPr>
        </p:nvGraphicFramePr>
        <p:xfrm>
          <a:off x="251520" y="1916832"/>
          <a:ext cx="8640960" cy="46378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15568,75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14859,59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5,44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2608,26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2202,56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84,45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Веденкинского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Веденкинского сельского поселения на 2023-2027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3203,21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3203,21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Веденкинского 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3229,74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3229,74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Веденкинского сельского поселения на 2023-2027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773,86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770,47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99,56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Непрограммное направление деятельности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5632,68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5332,61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94,67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5918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26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Веденкинского сельского поселения на 2023-2027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81424"/>
              </p:ext>
            </p:extLst>
          </p:nvPr>
        </p:nvGraphicFramePr>
        <p:xfrm>
          <a:off x="251520" y="3140968"/>
          <a:ext cx="8640960" cy="36092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3203,21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3203,21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147,89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</a:t>
                      </a:r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47,89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16,89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16,89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мероприятий для жителей поселения в рамках общегосударственных праздников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8,42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8,42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4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Веденкинского сельского поселения на 2023-2027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581701"/>
              </p:ext>
            </p:extLst>
          </p:nvPr>
        </p:nvGraphicFramePr>
        <p:xfrm>
          <a:off x="127762" y="2780928"/>
          <a:ext cx="8856984" cy="3535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</a:t>
                      </a:r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1,00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для организации добровольной пожарной охраны,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 также для участия граждан в обеспечении первичных мер пожарной безопасности в иных формах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3969</TotalTime>
  <Words>801</Words>
  <Application>Microsoft Office PowerPoint</Application>
  <PresentationFormat>Экран (4:3)</PresentationFormat>
  <Paragraphs>254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103</cp:revision>
  <dcterms:created xsi:type="dcterms:W3CDTF">2018-03-07T10:41:26Z</dcterms:created>
  <dcterms:modified xsi:type="dcterms:W3CDTF">2025-03-02T23:21:27Z</dcterms:modified>
</cp:coreProperties>
</file>