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6" r:id="rId7"/>
    <p:sldId id="261" r:id="rId8"/>
    <p:sldId id="267" r:id="rId9"/>
    <p:sldId id="268" r:id="rId10"/>
    <p:sldId id="269" r:id="rId11"/>
    <p:sldId id="270" r:id="rId12"/>
    <p:sldId id="271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11B"/>
    <a:srgbClr val="4F54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21.03.2025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16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6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81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7588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801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08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035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151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34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807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14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99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4573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975" y="4725144"/>
            <a:ext cx="8424936" cy="230425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Отчет об исполнении  бюджета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Сальского сельского поселения Дальнереченского муниципального района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за 2024 год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«Благоустройство территории Сальского  сельского поселения на 2023-2027 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8480699"/>
              </p:ext>
            </p:extLst>
          </p:nvPr>
        </p:nvGraphicFramePr>
        <p:xfrm>
          <a:off x="192571" y="1806951"/>
          <a:ext cx="8856984" cy="3383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9962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3320,23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3173,03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95,57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8542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«Организация уличного освещения Сальского 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16,488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16,488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2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537,629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533,834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99,29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«Дорожное хозяйство»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2766,11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2622,711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94,82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«Формирование современной городской среды в  Сальского сельском поселении на 2023-2027 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1594881"/>
              </p:ext>
            </p:extLst>
          </p:nvPr>
        </p:nvGraphicFramePr>
        <p:xfrm>
          <a:off x="213249" y="2060848"/>
          <a:ext cx="8856984" cy="38164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общественных территорий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сельского поселения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533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 Управление муниципальным имуществом Сальского сельского поселения на 2023 -2027 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2708181"/>
              </p:ext>
            </p:extLst>
          </p:nvPr>
        </p:nvGraphicFramePr>
        <p:xfrm>
          <a:off x="213249" y="2060848"/>
          <a:ext cx="8856984" cy="44836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442,74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442,74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«Содержание муниципального имущества»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334,98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334.98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«Имущественные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отношения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6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информационно-коммуникационной инфраструктуры в Сальском сельском поселении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107,758</a:t>
                      </a:r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107,758</a:t>
                      </a:r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</a:t>
                      </a:r>
                    </a:p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91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3792" y="4919007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Администрация Сальского  сельского поселения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Телефон: 8 4235656117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adm-salskoe@mail.ru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altLang="ru-RU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альского сельского поселения!</a:t>
            </a:r>
            <a:endParaRPr lang="ru-RU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       </a:t>
            </a:r>
            <a:r>
              <a:rPr lang="ru-RU" sz="2800" b="1" i="1" dirty="0" smtClean="0">
                <a:solidFill>
                  <a:srgbClr val="002060"/>
                </a:solidFill>
              </a:rPr>
              <a:t>Представляем Вашему вниманию Отчет об исполнении  бюджета Сальского сельского поселения Дальнереченского муниципального  района за 2024 год.</a:t>
            </a: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760" y="620688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ОСНОВНЫЕ ПАРАМЕТРЫ ИСПОЛНЕНИЯ  БЮДЖЕТА САЛЬСКОГО СЕЛЬСКОГО ПОСЕЛЕНИЯ ЗА 2024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9892313"/>
              </p:ext>
            </p:extLst>
          </p:nvPr>
        </p:nvGraphicFramePr>
        <p:xfrm>
          <a:off x="971600" y="2564903"/>
          <a:ext cx="7200800" cy="219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/>
                <a:gridCol w="1538035"/>
                <a:gridCol w="1383704"/>
                <a:gridCol w="1902098"/>
              </a:tblGrid>
              <a:tr h="5961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Доход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8043,22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8108,73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100,81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Расход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9557,75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9407,55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98,43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Дефицит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1514,53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1298,82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9997" y="1043910"/>
            <a:ext cx="8344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ИСПОЛНЕНИЕ БЮДЖЕТА САЛЬСКОГО СЕЛЬСКОГО ПОСЕЛЕНИЯ ЗА 2024 ГОД ПО ДОХОДАМ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5688983"/>
              </p:ext>
            </p:extLst>
          </p:nvPr>
        </p:nvGraphicFramePr>
        <p:xfrm>
          <a:off x="643102" y="3140968"/>
          <a:ext cx="7704856" cy="2880320"/>
        </p:xfrm>
        <a:graphic>
          <a:graphicData uri="http://schemas.openxmlformats.org/drawingml/2006/table">
            <a:tbl>
              <a:tblPr/>
              <a:tblGrid>
                <a:gridCol w="6056792"/>
                <a:gridCol w="1648064"/>
              </a:tblGrid>
              <a:tr h="908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местного бюджета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8043,22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налоговые и неналоговые доходы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1716,87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6326,35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7100" y="-2573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СТРУКТУРА И ОБЪЕМ НАЛОГОВЫХ И НЕНАЛОГОВЫХ ДОХОДОВ БЮДЖЕТА САЛЬСКОГО СЕЛЬСКОГО ПОСЕЛЕНИЯ ЗА </a:t>
            </a:r>
            <a:r>
              <a:rPr lang="ru-RU" sz="2800" b="1" dirty="0" smtClean="0">
                <a:solidFill>
                  <a:srgbClr val="002060"/>
                </a:solidFill>
              </a:rPr>
              <a:t>2024 </a:t>
            </a:r>
            <a:r>
              <a:rPr lang="ru-RU" sz="2800" b="1" dirty="0" smtClean="0">
                <a:solidFill>
                  <a:srgbClr val="002060"/>
                </a:solidFill>
              </a:rPr>
              <a:t>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1202128"/>
              </p:ext>
            </p:extLst>
          </p:nvPr>
        </p:nvGraphicFramePr>
        <p:xfrm>
          <a:off x="1511660" y="1372333"/>
          <a:ext cx="6120680" cy="5483094"/>
        </p:xfrm>
        <a:graphic>
          <a:graphicData uri="http://schemas.openxmlformats.org/drawingml/2006/table">
            <a:tbl>
              <a:tblPr/>
              <a:tblGrid>
                <a:gridCol w="2641746"/>
                <a:gridCol w="886646"/>
                <a:gridCol w="1512168"/>
                <a:gridCol w="1080120"/>
              </a:tblGrid>
              <a:tr h="29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1716,87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1929,58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212,71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1205,54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1278,44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72,90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265,00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262,35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-2,65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141,28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43,28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84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Доходы от использования имущества,  находящегося в государственной и муниципальной собственности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125,83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125,83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65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6326,35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6179,16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147,19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8043,22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8108,74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65,52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0635619"/>
              </p:ext>
            </p:extLst>
          </p:nvPr>
        </p:nvGraphicFramePr>
        <p:xfrm>
          <a:off x="500035" y="1340766"/>
          <a:ext cx="8320436" cy="4392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171"/>
                <a:gridCol w="1280882"/>
                <a:gridCol w="1280882"/>
                <a:gridCol w="1812501"/>
              </a:tblGrid>
              <a:tr h="4792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Исполнение(%)</a:t>
                      </a:r>
                      <a:endParaRPr lang="ru-RU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9557,75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9407,54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98,43</a:t>
                      </a:r>
                      <a:endParaRPr lang="ru-RU" b="1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3968,33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3966,51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99,95</a:t>
                      </a:r>
                      <a:endParaRPr lang="ru-RU" b="0" dirty="0"/>
                    </a:p>
                  </a:txBody>
                  <a:tcPr/>
                </a:tc>
              </a:tr>
              <a:tr h="55401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299,379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299,379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100</a:t>
                      </a:r>
                    </a:p>
                  </a:txBody>
                  <a:tcPr/>
                </a:tc>
              </a:tr>
              <a:tr h="83684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251,37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250,18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99,53</a:t>
                      </a:r>
                      <a:endParaRPr lang="ru-RU" b="0" dirty="0"/>
                    </a:p>
                  </a:txBody>
                  <a:tcPr/>
                </a:tc>
              </a:tr>
              <a:tr h="646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2766,11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2622,771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94,82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хозяйство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554,12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550,32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99,32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кинематография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1718,44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1718,44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100,00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СТРУКТУРА И ОБЪЕМ РАСХОДОВ БЮДЖЕТА САЛЬСКОГО СЕЛЬСКОГО ПОСЕЛЕНИЯ ЗА </a:t>
            </a:r>
            <a:r>
              <a:rPr lang="ru-RU" sz="2400" b="1" dirty="0" smtClean="0">
                <a:solidFill>
                  <a:srgbClr val="002060"/>
                </a:solidFill>
              </a:rPr>
              <a:t>2024 </a:t>
            </a:r>
            <a:r>
              <a:rPr lang="ru-RU" sz="2400" b="1" dirty="0" smtClean="0">
                <a:solidFill>
                  <a:srgbClr val="002060"/>
                </a:solidFill>
              </a:rPr>
              <a:t>(ТЫС.РУБ.)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" y="-1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9063" y="620688"/>
            <a:ext cx="904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МУНИЦИПАЛЬНЫХ ПРОГРАММ ЗА </a:t>
            </a:r>
            <a:r>
              <a:rPr lang="ru-RU" sz="2800" b="1" dirty="0" smtClean="0">
                <a:solidFill>
                  <a:srgbClr val="002060"/>
                </a:solidFill>
              </a:rPr>
              <a:t>2024 </a:t>
            </a:r>
            <a:r>
              <a:rPr lang="ru-RU" sz="2800" b="1" dirty="0" smtClean="0">
                <a:solidFill>
                  <a:srgbClr val="002060"/>
                </a:solidFill>
              </a:rPr>
              <a:t>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0405736"/>
              </p:ext>
            </p:extLst>
          </p:nvPr>
        </p:nvGraphicFramePr>
        <p:xfrm>
          <a:off x="251520" y="1916832"/>
          <a:ext cx="8640960" cy="45932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27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5732,78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5575,40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97,25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78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2023-2027годы»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3320,23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3173,03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95,57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259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пожарной безопасности на территории 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2023-2027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251,37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250,19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99,53</a:t>
                      </a:r>
                      <a:endParaRPr lang="ru-RU" sz="12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576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и сохранение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культуры на территории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2023-2027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1718,44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1718,44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«Формирование современной городской среды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2023-2027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муниципальным имуществом Сальского сельского поселения на 2023-2027 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442,74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442,74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189" y="764704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«Развитие  и сохранение культуры на территории Сальского сельского поселения на 2023-2027 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0210901"/>
              </p:ext>
            </p:extLst>
          </p:nvPr>
        </p:nvGraphicFramePr>
        <p:xfrm>
          <a:off x="251520" y="3140968"/>
          <a:ext cx="8640960" cy="27524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659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1718,44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1718,44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264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культурно-досуговой деятельности»</a:t>
                      </a:r>
                    </a:p>
                    <a:p>
                      <a:endParaRPr lang="ru-RU" sz="16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материально-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технической базы учреждений культуры»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1680,45</a:t>
                      </a:r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37,997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1680,45</a:t>
                      </a:r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37,997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81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4559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622" y="836712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«Обеспечение пожарной безопасности на территории Сальского сельского поселения на 2023-2027 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6636318"/>
              </p:ext>
            </p:extLst>
          </p:nvPr>
        </p:nvGraphicFramePr>
        <p:xfrm>
          <a:off x="127762" y="2780928"/>
          <a:ext cx="8856984" cy="3535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10269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7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251,371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250,185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99,53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«Проведение мероприятий по повышению уровня пожарной безопасности в населенных пунктах,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обучение населения мерам пожарной безопасности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217,371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216,185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99,45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«Создание условий для организации добровольной пожарной охраны, а также для участия граждан  в обеспечении первичных мер пожарной безопасности в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иных формах»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34,00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34,00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65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3996</TotalTime>
  <Words>707</Words>
  <Application>Microsoft Office PowerPoint</Application>
  <PresentationFormat>Экран (4:3)</PresentationFormat>
  <Paragraphs>285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Пользователь</cp:lastModifiedBy>
  <cp:revision>119</cp:revision>
  <dcterms:created xsi:type="dcterms:W3CDTF">2018-03-07T10:41:26Z</dcterms:created>
  <dcterms:modified xsi:type="dcterms:W3CDTF">2025-03-21T04:23:32Z</dcterms:modified>
</cp:coreProperties>
</file>