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Сальского сельского поселения Дальнереченского муниципального района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за 2023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Сальского 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2023-2027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8480699"/>
              </p:ext>
            </p:extLst>
          </p:nvPr>
        </p:nvGraphicFramePr>
        <p:xfrm>
          <a:off x="192571" y="1806951"/>
          <a:ext cx="8856984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3184,770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3012,327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94,59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Сальского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3,505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3,505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536,167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536,157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2645,098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2472,665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93,48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«Формирование современной городской среды в  Сальского сельском поселении на </a:t>
            </a:r>
            <a:r>
              <a:rPr lang="ru-RU" sz="2800" b="1" dirty="0" smtClean="0">
                <a:solidFill>
                  <a:srgbClr val="002060"/>
                </a:solidFill>
              </a:rPr>
              <a:t>2023-2027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1594881"/>
              </p:ext>
            </p:extLst>
          </p:nvPr>
        </p:nvGraphicFramePr>
        <p:xfrm>
          <a:off x="213249" y="2060848"/>
          <a:ext cx="8856984" cy="38164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3098,624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3098,624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общественных территорий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сельского поселения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3098,624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3098,624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 Управление муниципальным имуществом Сальского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2023 </a:t>
            </a:r>
            <a:r>
              <a:rPr lang="ru-RU" sz="2800" b="1" dirty="0" smtClean="0">
                <a:solidFill>
                  <a:srgbClr val="002060"/>
                </a:solidFill>
              </a:rPr>
              <a:t>-</a:t>
            </a:r>
            <a:r>
              <a:rPr lang="ru-RU" sz="2800" b="1" dirty="0" smtClean="0">
                <a:solidFill>
                  <a:srgbClr val="002060"/>
                </a:solidFill>
              </a:rPr>
              <a:t>2027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2708181"/>
              </p:ext>
            </p:extLst>
          </p:nvPr>
        </p:nvGraphicFramePr>
        <p:xfrm>
          <a:off x="213249" y="2060848"/>
          <a:ext cx="8856984" cy="44836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214,160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214,160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«Содержание муниципального имущества»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101,091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101,091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«Имущественные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отношения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6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информационно-коммуникационной инфраструктуры в Сальском сельском поселении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113,069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113,069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91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Администрация Сальского  сельского поселения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Телефон: 8 4235656117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adm-salskoe@mail.ru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альского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</a:rPr>
              <a:t>Представляем Вашему вниманию Отчет об исполнении  бюджета Сальского сельского поселения Дальнереченского муниципального  района за 2023 год.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ПАРАМЕТРЫ ИСПОЛНЕНИЯ  БЮДЖЕТА САЛЬСКОГО СЕЛЬСКОГО ПОСЕЛЕНИЯ ЗА 2023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9892313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11997,83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12907,83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107,58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11688,54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11516,02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98,52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309,29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1391,81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ИСПОЛНЕНИЕ БЮДЖЕТА САЛЬСКОГО СЕЛЬСКОГО ПОСЕЛЕНИЯ ЗА 2023 ГОД ПО ДОХОДАМ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5688983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/>
                <a:gridCol w="1648064"/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12907,83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5905,25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7002,58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100" y="-2573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СТРУКТУРА И ОБЪЕМ НАЛОГОВЫХ И НЕНАЛОГОВЫХ ДОХОДОВ БЮДЖЕТА САЛЬСКОГО СЕЛЬСКОГО ПОСЕЛЕНИЯ ЗА 2023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1202128"/>
              </p:ext>
            </p:extLst>
          </p:nvPr>
        </p:nvGraphicFramePr>
        <p:xfrm>
          <a:off x="1511660" y="1372333"/>
          <a:ext cx="6120680" cy="5483094"/>
        </p:xfrm>
        <a:graphic>
          <a:graphicData uri="http://schemas.openxmlformats.org/drawingml/2006/table">
            <a:tbl>
              <a:tblPr/>
              <a:tblGrid>
                <a:gridCol w="2641746"/>
                <a:gridCol w="886646"/>
                <a:gridCol w="1512168"/>
                <a:gridCol w="1080120"/>
              </a:tblGrid>
              <a:tr h="2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4822,81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5905,249 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1082,439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1244,0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1457,89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213,89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0,706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686,583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265,583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174,90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39,90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84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Доходы от использования имущества,  находящегося в государственной и муниципальной собственности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6,91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-0,09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65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2944,00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3507,16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563,16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7175,03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7002,58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-172,45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11997,83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12907,83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0635619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/>
                <a:gridCol w="1280882"/>
                <a:gridCol w="1280882"/>
                <a:gridCol w="1812501"/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11688,54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11516,022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98,52</a:t>
                      </a:r>
                      <a:endParaRPr lang="ru-RU" b="1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3020,64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3020,573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99,99</a:t>
                      </a:r>
                      <a:endParaRPr lang="ru-RU" b="0" dirty="0"/>
                    </a:p>
                  </a:txBody>
                  <a:tcPr/>
                </a:tc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215,585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215,585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100</a:t>
                      </a:r>
                    </a:p>
                  </a:txBody>
                  <a:tcPr/>
                </a:tc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90,259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90,259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100</a:t>
                      </a:r>
                      <a:endParaRPr lang="ru-RU" b="0" dirty="0"/>
                    </a:p>
                  </a:txBody>
                  <a:tcPr/>
                </a:tc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2645,098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2472,665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93,48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3638,296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3638,286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99,99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2078,66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2078,654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99,99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И ОБЪЕМ РАСХОДОВ БЮДЖЕТА САЛЬСКОГО СЕЛЬСКОГО ПОСЕЛЕНИЯ ЗА 2023 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МУНИЦИПАЛЬНЫХ ПРОГРАММ ЗА </a:t>
            </a:r>
            <a:r>
              <a:rPr lang="ru-RU" sz="2800" b="1" dirty="0" smtClean="0">
                <a:solidFill>
                  <a:srgbClr val="002060"/>
                </a:solidFill>
              </a:rPr>
              <a:t>2023 </a:t>
            </a:r>
            <a:r>
              <a:rPr lang="ru-RU" sz="2800" b="1" dirty="0" smtClean="0">
                <a:solidFill>
                  <a:srgbClr val="002060"/>
                </a:solidFill>
              </a:rPr>
              <a:t>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0405736"/>
              </p:ext>
            </p:extLst>
          </p:nvPr>
        </p:nvGraphicFramePr>
        <p:xfrm>
          <a:off x="251520" y="1916832"/>
          <a:ext cx="8640960" cy="45932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8666,477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8494,025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98.01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78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2023-2027годы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3184,770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3012,327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94,59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2023-2027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90,259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90,259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2023-2027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2078,664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2078,655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99,99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2023-2027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3098,624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3098,624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Сальского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2023-2027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214,16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214,16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Сальского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2023-2027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0210901"/>
              </p:ext>
            </p:extLst>
          </p:nvPr>
        </p:nvGraphicFramePr>
        <p:xfrm>
          <a:off x="251520" y="3140968"/>
          <a:ext cx="8640960" cy="2752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659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2078,664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2078,655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99,99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264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</a:p>
                    <a:p>
                      <a:endParaRPr lang="ru-RU" sz="16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технической базы учреждений культуры»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1648,537</a:t>
                      </a:r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430,127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1648,528</a:t>
                      </a:r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430.127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99,99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Сальского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2023-2027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6636318"/>
              </p:ext>
            </p:extLst>
          </p:nvPr>
        </p:nvGraphicFramePr>
        <p:xfrm>
          <a:off x="127762" y="2780928"/>
          <a:ext cx="8856984" cy="32610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90,259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90,259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90,259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90,259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3856</TotalTime>
  <Words>677</Words>
  <Application>Microsoft Office PowerPoint</Application>
  <PresentationFormat>Экран (4:3)</PresentationFormat>
  <Paragraphs>280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110</cp:revision>
  <dcterms:created xsi:type="dcterms:W3CDTF">2018-03-07T10:41:26Z</dcterms:created>
  <dcterms:modified xsi:type="dcterms:W3CDTF">2024-03-06T00:32:07Z</dcterms:modified>
</cp:coreProperties>
</file>