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6" r:id="rId7"/>
    <p:sldId id="261" r:id="rId8"/>
    <p:sldId id="267" r:id="rId9"/>
    <p:sldId id="268" r:id="rId10"/>
    <p:sldId id="269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11B"/>
    <a:srgbClr val="4F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19" d="100"/>
          <a:sy n="119" d="100"/>
        </p:scale>
        <p:origin x="13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911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1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88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01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8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35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51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4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07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4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9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73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975" y="4725144"/>
            <a:ext cx="8424936" cy="2304256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chemeClr val="tx1"/>
                </a:solidFill>
                <a:latin typeface="+mj-lt"/>
              </a:rPr>
              <a:t>Отчет об исполнении  бюджета </a:t>
            </a:r>
          </a:p>
          <a:p>
            <a:r>
              <a:rPr lang="ru-RU" sz="2800" b="1" i="1" dirty="0">
                <a:solidFill>
                  <a:schemeClr val="tx1"/>
                </a:solidFill>
                <a:latin typeface="+mj-lt"/>
              </a:rPr>
              <a:t>Рождественского сельского поселения Дальнереченского муниципального района </a:t>
            </a:r>
          </a:p>
          <a:p>
            <a:r>
              <a:rPr lang="ru-RU" sz="2800" b="1" i="1" dirty="0">
                <a:solidFill>
                  <a:schemeClr val="tx1"/>
                </a:solidFill>
                <a:latin typeface="+mj-lt"/>
              </a:rPr>
              <a:t>за 2024 год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РАСХОДЫ БЮДЖЕТА ПОСЕЛЕНИЯ В РАМКАХ МУНИЦИПАЛЬНОЙ ПРОГРАММЫ  «Благоустройство территории Рождественского  сельского поселения на 2023-2027 годы» (ТЫС.РУБ.)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620600"/>
              </p:ext>
            </p:extLst>
          </p:nvPr>
        </p:nvGraphicFramePr>
        <p:xfrm>
          <a:off x="192571" y="1806951"/>
          <a:ext cx="8856984" cy="37517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146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998,35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997,67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542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«Организация уличного освещения Рождественского сельского поселения»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74,52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826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600" b="1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Рождественского </a:t>
                      </a:r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413,14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413,13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«Дорожное хозяйство»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582,58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582,58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005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3792" y="4919007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Администрация Рождественского сельского поселения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Телефон: 8 4235675169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adm-rsp@mail.ru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Рождественского сельского поселения!</a:t>
            </a:r>
            <a:endParaRPr lang="ru-RU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</a:rPr>
              <a:t>       </a:t>
            </a:r>
            <a:r>
              <a:rPr lang="ru-RU" sz="2800" b="1" i="1" dirty="0">
                <a:solidFill>
                  <a:srgbClr val="002060"/>
                </a:solidFill>
              </a:rPr>
              <a:t>Представляем Вашему вниманию Отчет об исполнении  бюджета Рождественского сельского поселения Дальнереченского муниципального  района за 2024 год.</a:t>
            </a:r>
          </a:p>
          <a:p>
            <a:pPr algn="just"/>
            <a:r>
              <a:rPr lang="ru-RU" sz="2800" b="1" i="1" dirty="0">
                <a:solidFill>
                  <a:srgbClr val="002060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760" y="620688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ОСНОВНЫЕ ПАРАМЕТРЫ ИСПОЛНЕНИЯ  БЮДЖЕТА РОЖДЕСТВЕНСКОГО СЕЛЬСКОГО ПОСЕЛЕНИЯ ЗА 2024 ГОД (ТЫС.РУБ.)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362692"/>
              </p:ext>
            </p:extLst>
          </p:nvPr>
        </p:nvGraphicFramePr>
        <p:xfrm>
          <a:off x="971600" y="2564903"/>
          <a:ext cx="7200800" cy="219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1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Доход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7431,47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7477,78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100,62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Расход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8567,71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8501,83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99,23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Дефицит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1136,24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1024,05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9997" y="1043910"/>
            <a:ext cx="83440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ИСПОЛНЕНИЕ БЮДЖЕТА РОЖДЕСТВЕНСКОГО СЕЛЬСКОГО ПОСЕЛЕНИЯ ЗА 2024 ГОД ПО ДОХОДАМ (ТЫС.РУБ.)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37365"/>
              </p:ext>
            </p:extLst>
          </p:nvPr>
        </p:nvGraphicFramePr>
        <p:xfrm>
          <a:off x="643102" y="3140968"/>
          <a:ext cx="7704856" cy="2880320"/>
        </p:xfrm>
        <a:graphic>
          <a:graphicData uri="http://schemas.openxmlformats.org/drawingml/2006/table">
            <a:tbl>
              <a:tblPr/>
              <a:tblGrid>
                <a:gridCol w="6056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8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местного бюджета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7477,78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налоговые и неналоговые доходы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1521,08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5956,70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77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СТРУКТУРА И ОБЪЕМ НАЛОГОВЫХ И НЕНАЛОГОВЫХ ДОХОДОВ БЮДЖЕТА РОЖДЕСТВЕНСКОГО СЕЛЬСКОГО ПОСЕЛЕНИЯ ЗА 2024 ГОД (ТЫС.РУБ.)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710445"/>
              </p:ext>
            </p:extLst>
          </p:nvPr>
        </p:nvGraphicFramePr>
        <p:xfrm>
          <a:off x="1619672" y="1228133"/>
          <a:ext cx="6876764" cy="5569985"/>
        </p:xfrm>
        <a:graphic>
          <a:graphicData uri="http://schemas.openxmlformats.org/drawingml/2006/table">
            <a:tbl>
              <a:tblPr/>
              <a:tblGrid>
                <a:gridCol w="2334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7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1474,77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1521,08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46,31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226,0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256,64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30,61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195,18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195,18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82,55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87,71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5,16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90,31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10,31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2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Доходы от использования имущества,  находящегося в государственной и муниципальной собственности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330,88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330,88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42,42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42,60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0,18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9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132,04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132,04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9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арендной платы  земельных участков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379,6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379,62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0,02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5956,70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5956,70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7431,47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7477,78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46,31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913234"/>
              </p:ext>
            </p:extLst>
          </p:nvPr>
        </p:nvGraphicFramePr>
        <p:xfrm>
          <a:off x="500035" y="1340766"/>
          <a:ext cx="8320436" cy="4392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2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Исполнение(%)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8567,71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8501,83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99,23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3259,56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3256,73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99,93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015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299,38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299,38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849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173,74</a:t>
                      </a:r>
                      <a:endParaRPr lang="ru-RU" b="0" dirty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173,74</a:t>
                      </a:r>
                      <a:endParaRPr lang="ru-RU" b="0" dirty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582,58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582,58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</a:t>
                      </a:r>
                      <a:r>
                        <a:rPr lang="ru-RU" sz="1800" b="1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хозяйство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415,76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415,09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99,84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r>
                        <a:rPr lang="ru-RU" sz="1800" b="1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кинематография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3836,69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3774,31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98,37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СТРУКТУРА И ОБЪЕМ РАСХОДОВ БЮДЖЕТА РОЖДЕСТВЕСКОГО СЕЛЬСКОГО ПОСЕЛЕНИЯ ЗА 2024 (ТЫС.РУБ.)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1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9063" y="620688"/>
            <a:ext cx="904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РАСХОДЫ БЮДЖЕТА ПОСЕЛЕНИЯ В РАМКАХ МУНИЦИПАЛЬНЫХ ПРОГРАММ ЗА 2024 ГОД (тыс.руб.)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872447"/>
              </p:ext>
            </p:extLst>
          </p:nvPr>
        </p:nvGraphicFramePr>
        <p:xfrm>
          <a:off x="395536" y="1851504"/>
          <a:ext cx="8352928" cy="48763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01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59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5008,77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4945,72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Рождественского</a:t>
                      </a:r>
                      <a:r>
                        <a:rPr lang="ru-RU" sz="1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2023-2027годы»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998,35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997,67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416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пожарной безопасности на территории Рождественского</a:t>
                      </a:r>
                      <a:r>
                        <a:rPr lang="ru-RU" sz="1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2023-2027</a:t>
                      </a:r>
                      <a:r>
                        <a:rPr lang="ru-RU" sz="1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173,74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173,74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768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и сохранение</a:t>
                      </a:r>
                      <a:r>
                        <a:rPr lang="ru-RU" sz="1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культуры на территории </a:t>
                      </a:r>
                      <a:r>
                        <a:rPr lang="ru-RU" sz="1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Рождественского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2023-2027</a:t>
                      </a:r>
                      <a:r>
                        <a:rPr lang="ru-RU" sz="1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3836,68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3774,31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4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741"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189" y="764704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РАСХОДЫ БЮДЖЕТА ПОСЕЛЕНИЯ В РАМКАХ МУНИЦИПАЛЬНОЙ ПРОГРАММЫ  «Развитие  и сохранение культуры на территории РОЖДЕСТВЕНСКОГО сельского поселения на 2023-2027 годы» (ТЫС.РУБ.)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53048"/>
              </p:ext>
            </p:extLst>
          </p:nvPr>
        </p:nvGraphicFramePr>
        <p:xfrm>
          <a:off x="251520" y="3140968"/>
          <a:ext cx="8640960" cy="3025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3836,68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3774,31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264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культурно-досуговой деятельности»</a:t>
                      </a:r>
                    </a:p>
                    <a:p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материально-</a:t>
                      </a:r>
                      <a:r>
                        <a:rPr lang="ru-RU" sz="1600" b="1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технической базы учреждений культуры»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2125,29</a:t>
                      </a:r>
                    </a:p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1711,39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2062,92</a:t>
                      </a:r>
                    </a:p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1711,39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97,07</a:t>
                      </a: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161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59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622" y="836712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РАСХОДЫ БЮДЖЕТА ПОСЕЛЕНИЯ В РАМКАХ МУНИЦИПАЛЬНОЙ ПРОГРАММЫ  «Обеспечение пожарной безопасности на территории Рождественского сельского поселения на 2023-2027 годы» (ТЫС.РУБ.)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05500"/>
              </p:ext>
            </p:extLst>
          </p:nvPr>
        </p:nvGraphicFramePr>
        <p:xfrm>
          <a:off x="127762" y="2780928"/>
          <a:ext cx="8856984" cy="33586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69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842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173,74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173,74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«Проведение мероприятий по повышению уровня пожарной безопасности в населенных пунктах,</a:t>
                      </a:r>
                      <a:r>
                        <a:rPr lang="ru-RU" sz="1600" b="1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обучение населения мерам пожарной безопасности</a:t>
                      </a:r>
                      <a:r>
                        <a:rPr lang="ru-RU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173,74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173,74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215">
                <a:tc>
                  <a:txBody>
                    <a:bodyPr/>
                    <a:lstStyle/>
                    <a:p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576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3959</TotalTime>
  <Words>607</Words>
  <Application>Microsoft Office PowerPoint</Application>
  <PresentationFormat>Экран (4:3)</PresentationFormat>
  <Paragraphs>219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Пользователь</cp:lastModifiedBy>
  <cp:revision>96</cp:revision>
  <dcterms:created xsi:type="dcterms:W3CDTF">2018-03-07T10:41:26Z</dcterms:created>
  <dcterms:modified xsi:type="dcterms:W3CDTF">2025-02-03T02:42:12Z</dcterms:modified>
</cp:coreProperties>
</file>