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6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96" d="100"/>
          <a:sy n="96" d="100"/>
        </p:scale>
        <p:origin x="122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22.02.2024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11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>
                <a:solidFill>
                  <a:schemeClr val="tx1"/>
                </a:solidFill>
                <a:latin typeface="+mj-lt"/>
              </a:rPr>
              <a:t>Рождественского сельского поселения Дальнереченского муниципального района </a:t>
            </a:r>
          </a:p>
          <a:p>
            <a:r>
              <a:rPr lang="ru-RU" sz="2800" b="1" i="1" dirty="0">
                <a:solidFill>
                  <a:schemeClr val="tx1"/>
                </a:solidFill>
                <a:latin typeface="+mj-lt"/>
              </a:rPr>
              <a:t>за 2023 год</a:t>
            </a:r>
            <a:br>
              <a:rPr lang="ru-RU" sz="28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Рождественского  сельского поселения на 2023-2027 годы»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4089715"/>
              </p:ext>
            </p:extLst>
          </p:nvPr>
        </p:nvGraphicFramePr>
        <p:xfrm>
          <a:off x="192571" y="1806951"/>
          <a:ext cx="8856984" cy="375178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9146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3141,08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3138,94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Рождественского сельского поселения»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13,99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13,99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</a:t>
                      </a:r>
                      <a:r>
                        <a:rPr lang="ru-RU" sz="1600" b="1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Рождественского </a:t>
                      </a:r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2626,62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2624,48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99,92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500,47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0050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</a:rPr>
              <a:t>Администрация Рождественского сельского поселения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Телефон: 8 4235675169</a:t>
            </a:r>
          </a:p>
          <a:p>
            <a:pPr algn="ctr"/>
            <a:r>
              <a:rPr lang="ru-RU" sz="2000" b="1" dirty="0">
                <a:solidFill>
                  <a:srgbClr val="002060"/>
                </a:solidFill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adm-rsp@mail.ru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Рождественского 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002060"/>
                </a:solidFill>
              </a:rPr>
              <a:t>       </a:t>
            </a:r>
            <a:r>
              <a:rPr lang="ru-RU" sz="2800" b="1" i="1" dirty="0">
                <a:solidFill>
                  <a:srgbClr val="002060"/>
                </a:solidFill>
              </a:rPr>
              <a:t>Представляем Вашему вниманию Отчет об исполнении  бюджета Рождественского сельского поселения Дальнереченского муниципального  района за 2023 год.</a:t>
            </a:r>
          </a:p>
          <a:p>
            <a:pPr algn="just"/>
            <a:r>
              <a:rPr lang="ru-RU" sz="2800" b="1" i="1" dirty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ОСНОВНЫЕ ПАРАМЕТРЫ ИСПОЛНЕНИЯ  БЮДЖЕТА РОЖДЕСТВЕНСКОГО СЕЛЬСКОГО ПОСЕЛЕНИЯ ЗА 2022 ГОД (ТЫС.РУБ.)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820860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8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37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20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8521,15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8635,89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101,35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7884,42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7831,08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99,32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636,73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804,81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ИСПОЛНЕНИЕ БЮДЖЕТА РОЖДЕСТВЕНСКОГО СЕЛЬСКОГО ПОСЕЛЕНИЯ ЗА 2023 ГОД ПО ДОХОДАМ (ТЫС.РУБ.)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829653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80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8635,89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1283,01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7352,88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477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СТРУКТУРА И ОБЪЕМ НАЛОГОВЫХ И НЕНАЛОГОВЫХ ДОХОДОВ БЮДЖЕТА РОЖДЕСТВЕНСКОГО СЕЛЬСКОГО ПОСЕЛЕНИЯ ЗА 2023 ГОД (ТЫС.РУБ.)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035534"/>
              </p:ext>
            </p:extLst>
          </p:nvPr>
        </p:nvGraphicFramePr>
        <p:xfrm>
          <a:off x="1619672" y="1228133"/>
          <a:ext cx="6876764" cy="5569985"/>
        </p:xfrm>
        <a:graphic>
          <a:graphicData uri="http://schemas.openxmlformats.org/drawingml/2006/table">
            <a:tbl>
              <a:tblPr/>
              <a:tblGrid>
                <a:gridCol w="2334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72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1168,26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1283,01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114,75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170,5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192,72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22,22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7,51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7,51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102,0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88,2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13,8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54,00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125,,76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1,38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124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Доходы от использования имущества,  находящегося в государственной и муниципальной собственности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318,2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330,88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12,68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4,2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97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6,23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8,23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2,0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294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122,72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142,59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19,87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4958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арендной платы 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382,9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382,9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435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7352,88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7352,88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8521,15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8635,89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-94,17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391457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8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08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125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Исполнение(%)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7884,42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7831,08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99,32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2744,16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2736,71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99,73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215,58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215,58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37,67</a:t>
                      </a:r>
                      <a:endParaRPr lang="ru-RU" b="0" dirty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37,67</a:t>
                      </a:r>
                      <a:endParaRPr lang="ru-RU" b="0" dirty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500,47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500,47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2640,61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2638,48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99,92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1745,92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1702,17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/>
                        <a:t>99,77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СТРУКТУРА И ОБЪЕМ РАСХОДОВ БЮДЖЕТА РОЖДЕСТВЕСКОГО СЕЛЬСКОГО ПОСЕЛЕНИЯ ЗА 2023 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РАСХОДЫ БЮДЖЕТА ПОСЕЛЕНИЯ В РАМКАХ МУНИЦИПАЛЬНЫХ ПРОГРАММ ЗА 2023 ГОД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811987"/>
              </p:ext>
            </p:extLst>
          </p:nvPr>
        </p:nvGraphicFramePr>
        <p:xfrm>
          <a:off x="395536" y="1851504"/>
          <a:ext cx="8352928" cy="48763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016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0599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4924,67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4878,78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36104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Рождественского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2023-2027годы»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3141,08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3138,94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99,93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7416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Рождественского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2023-2027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Рождественского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2023-2027</a:t>
                      </a:r>
                      <a:r>
                        <a:rPr lang="ru-RU" sz="1200" b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1745,92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1702,17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643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741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РОЖДЕСТВЕНСКОГО сельского поселения на 2023-2027 годы»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4768330"/>
              </p:ext>
            </p:extLst>
          </p:nvPr>
        </p:nvGraphicFramePr>
        <p:xfrm>
          <a:off x="251520" y="3140968"/>
          <a:ext cx="8640960" cy="30251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08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42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61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1745,92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1702,17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6264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деятельности»</a:t>
                      </a:r>
                    </a:p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</a:t>
                      </a:r>
                      <a:r>
                        <a:rPr lang="ru-RU" sz="1600" b="1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технической базы учреждений культуры»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1726,42</a:t>
                      </a:r>
                    </a:p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1682,67</a:t>
                      </a:r>
                    </a:p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19,5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97,46</a:t>
                      </a: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8161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Рождественского сельского поселения на 2023-2027 годы» (ТЫС.РУБ.)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9522643"/>
              </p:ext>
            </p:extLst>
          </p:nvPr>
        </p:nvGraphicFramePr>
        <p:xfrm>
          <a:off x="127762" y="2780928"/>
          <a:ext cx="8856984" cy="3358657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5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6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2842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37,67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2215">
                <a:tc>
                  <a:txBody>
                    <a:bodyPr/>
                    <a:lstStyle/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5769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3885</TotalTime>
  <Words>611</Words>
  <Application>Microsoft Office PowerPoint</Application>
  <PresentationFormat>Экран (4:3)</PresentationFormat>
  <Paragraphs>219</Paragraphs>
  <Slides>11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95</cp:revision>
  <dcterms:created xsi:type="dcterms:W3CDTF">2018-03-07T10:41:26Z</dcterms:created>
  <dcterms:modified xsi:type="dcterms:W3CDTF">2024-02-22T02:23:11Z</dcterms:modified>
</cp:coreProperties>
</file>