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99"/>
    <a:srgbClr val="CCCC00"/>
    <a:srgbClr val="F3F0F4"/>
    <a:srgbClr val="D4B08C"/>
    <a:srgbClr val="F3F9B9"/>
    <a:srgbClr val="FFCC66"/>
    <a:srgbClr val="FFCC00"/>
    <a:srgbClr val="DEE5CD"/>
    <a:srgbClr val="CDD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00" d="100"/>
          <a:sy n="100" d="100"/>
        </p:scale>
        <p:origin x="6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645950"/>
          </a:xfrm>
          <a:prstGeom prst="roundRect">
            <a:avLst/>
          </a:prstGeom>
          <a:solidFill>
            <a:srgbClr val="FFC000"/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</a:t>
            </a:r>
            <a:r>
              <a:rPr lang="ru-RU" sz="1800" b="1" dirty="0"/>
              <a:t>осуществление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иных </a:t>
            </a:r>
            <a:r>
              <a:rPr lang="ru-RU" sz="1800" b="1" dirty="0"/>
              <a:t>мероприятий, связанных с оказанием помощи в преодолении трудной жизненной ситуации</a:t>
            </a:r>
            <a:r>
              <a:rPr lang="ru-RU" sz="1800" b="1" dirty="0" smtClean="0"/>
              <a:t>» (далее – ТЖС)</a:t>
            </a:r>
            <a:r>
              <a:rPr lang="ru-RU" sz="1800" b="1" i="1" dirty="0"/>
              <a:t>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780176"/>
            <a:ext cx="7399090" cy="1148805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ежемесячно 14779 руб.,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838899"/>
            <a:ext cx="1060523" cy="1040235"/>
          </a:xfrm>
          <a:prstGeom prst="roundRect">
            <a:avLst/>
          </a:prstGeom>
          <a:solidFill>
            <a:srgbClr val="CCCC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63398"/>
            <a:ext cx="3238151" cy="119962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4B0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12 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rgbClr val="F3F9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rgbClr val="FFCC6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</TotalTime>
  <Words>367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«осуществление  иных мероприятий, связанных с оказанием помощи в преодолении трудной жизненной ситуации» (далее – ТЖС)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Васильева</cp:lastModifiedBy>
  <cp:revision>66</cp:revision>
  <cp:lastPrinted>2020-11-02T02:56:51Z</cp:lastPrinted>
  <dcterms:created xsi:type="dcterms:W3CDTF">2020-10-29T02:15:42Z</dcterms:created>
  <dcterms:modified xsi:type="dcterms:W3CDTF">2021-02-24T02:21:46Z</dcterms:modified>
</cp:coreProperties>
</file>