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21" d="100"/>
          <a:sy n="121" d="100"/>
        </p:scale>
        <p:origin x="131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5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Веденкинского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2022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Веденкинского сельского поселения на 2017-2023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191813"/>
              </p:ext>
            </p:extLst>
          </p:nvPr>
        </p:nvGraphicFramePr>
        <p:xfrm>
          <a:off x="192571" y="1806951"/>
          <a:ext cx="8856984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2968,99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2865,69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58,78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28,86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1042,32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1012,64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1867,89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1824,20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97,66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</a:t>
            </a:r>
            <a:r>
              <a:rPr lang="ru-RU" sz="2800" b="1" dirty="0" err="1" smtClean="0">
                <a:solidFill>
                  <a:srgbClr val="002060"/>
                </a:solidFill>
              </a:rPr>
              <a:t>Веденкинском</a:t>
            </a:r>
            <a:r>
              <a:rPr lang="ru-RU" sz="2800" b="1" dirty="0" smtClean="0">
                <a:solidFill>
                  <a:srgbClr val="002060"/>
                </a:solidFill>
              </a:rPr>
              <a:t> сельском поселении на 2020-2027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505567"/>
              </p:ext>
            </p:extLst>
          </p:nvPr>
        </p:nvGraphicFramePr>
        <p:xfrm>
          <a:off x="213249" y="2060848"/>
          <a:ext cx="8856984" cy="3171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3047,19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3047,19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«Выполнение работ по благоустройству дворовых и общественных территорий»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3047,19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3047,19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</a:t>
            </a:r>
            <a:r>
              <a:rPr lang="ru-RU" sz="2800" b="1" dirty="0">
                <a:solidFill>
                  <a:srgbClr val="002060"/>
                </a:solidFill>
              </a:rPr>
              <a:t>"Управление муниципальным имуществом Веденкинского сельского поселения на 2022-2024гг" </a:t>
            </a:r>
            <a:r>
              <a:rPr lang="ru-RU" sz="2800" b="1" dirty="0" smtClean="0">
                <a:solidFill>
                  <a:srgbClr val="002060"/>
                </a:solidFill>
              </a:rPr>
              <a:t>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12896"/>
              </p:ext>
            </p:extLst>
          </p:nvPr>
        </p:nvGraphicFramePr>
        <p:xfrm>
          <a:off x="213249" y="2060848"/>
          <a:ext cx="8856984" cy="3171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788,6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787,23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 : "Имущественные отношения"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365,09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363,73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99,63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"Содержание муниципального имущества"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423,5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423,5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Веденкинского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4235651117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E-</a:t>
            </a:r>
            <a:r>
              <a:rPr lang="ru-RU" sz="2000" b="1" dirty="0" err="1" smtClean="0">
                <a:solidFill>
                  <a:srgbClr val="002060"/>
                </a:solidFill>
              </a:rPr>
              <a:t>mail</a:t>
            </a:r>
            <a:r>
              <a:rPr lang="ru-RU" sz="2000" b="1" dirty="0" smtClean="0">
                <a:solidFill>
                  <a:srgbClr val="002060"/>
                </a:solidFill>
              </a:rPr>
              <a:t>: </a:t>
            </a:r>
            <a:r>
              <a:rPr lang="en-US" sz="2000" b="1" dirty="0" smtClean="0">
                <a:solidFill>
                  <a:srgbClr val="002060"/>
                </a:solidFill>
              </a:rPr>
              <a:t>vedenka-admin@mail.ru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Веденкинского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Веденкинского сельского поселения Дальнереченского муниципального  района за 2022 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ВЕДЕНКИНСКОГО СЕЛЬСКОГО ПОСЕЛЕНИЯ ЗА 2022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2131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13212,23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13191,75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99,84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12723,97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12177,94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95,71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-326,55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ВЕДЕНКИНСКОГО СЕЛЬСКОГО ПОСЕЛЕНИЯ ЗА 2022 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31415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13212,23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1026,14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12186,09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9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ВЕДЕНКИНСКОГО СЕЛЬСКОГО ПОСЕЛЕНИЯ ЗА 2022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004442"/>
              </p:ext>
            </p:extLst>
          </p:nvPr>
        </p:nvGraphicFramePr>
        <p:xfrm>
          <a:off x="1511660" y="1372333"/>
          <a:ext cx="6120680" cy="4638981"/>
        </p:xfrm>
        <a:graphic>
          <a:graphicData uri="http://schemas.openxmlformats.org/drawingml/2006/table">
            <a:tbl>
              <a:tblPr/>
              <a:tblGrid>
                <a:gridCol w="2641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1026,14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1066,43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40,29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324,43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19,43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21,08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329,7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335,29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213,82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5,82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8,26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152,14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9,14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12186,09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12125,32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-60,77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13212,23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13191,75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-20,48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0315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12885,69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12177,94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94,51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3296,07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3100,17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94,06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366,79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366,79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85,83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85,83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2175,39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2131,70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97,99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4148,29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4088,69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98,56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2513,31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2404,76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95,68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ВЕДЕНКИНСКОГО СЕЛЬСКОГО ПОСЕЛЕНИЯ ЗА 2022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2022 ГОД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174787"/>
              </p:ext>
            </p:extLst>
          </p:nvPr>
        </p:nvGraphicFramePr>
        <p:xfrm>
          <a:off x="251520" y="1916832"/>
          <a:ext cx="8640960" cy="45306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12885,69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12177,94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94,51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 на 2017-2022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2968,99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2865,69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96,52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Веденкинского сельского поселения на 2017-2022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85,83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85,83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Веденкинского сельского поселения на 2017-2022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2513,3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2404,76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95,68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Веденкинского 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3047,19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3047,19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Веденкинского сельского поселения на 2022-2024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788,6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787,23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99,83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Непрограммное направление деятельности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3481,78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2987,24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85,79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5918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26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Веденкинского сельского поселения на 2017-2023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3849"/>
              </p:ext>
            </p:extLst>
          </p:nvPr>
        </p:nvGraphicFramePr>
        <p:xfrm>
          <a:off x="251520" y="3140968"/>
          <a:ext cx="8640960" cy="36092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2513,3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2404,76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95,68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2447,12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2268,58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92,70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66,18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66,18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мероприятий для жителей поселения в рамках общегосударственных праздников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42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Веденкинского сельского поселения на 2017-2023 годы» 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83716"/>
              </p:ext>
            </p:extLst>
          </p:nvPr>
        </p:nvGraphicFramePr>
        <p:xfrm>
          <a:off x="127762" y="2780928"/>
          <a:ext cx="8856984" cy="3535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85,8</a:t>
                      </a:r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85,83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85,8</a:t>
                      </a:r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85,83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для организации добровольной пожарной охраны,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 также для участия граждан в обеспечении первичных мер пожарной безопасности в иных формах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3625</TotalTime>
  <Words>782</Words>
  <Application>Microsoft Office PowerPoint</Application>
  <PresentationFormat>Экран (4:3)</PresentationFormat>
  <Paragraphs>253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76</cp:revision>
  <dcterms:created xsi:type="dcterms:W3CDTF">2018-03-07T10:41:26Z</dcterms:created>
  <dcterms:modified xsi:type="dcterms:W3CDTF">2023-02-27T23:55:25Z</dcterms:modified>
</cp:coreProperties>
</file>