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70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Веденкинского сельского поселения Дальнереченского муниципального района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за 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2021 </a:t>
            </a:r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Веденкинского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2017-2023 годы</a:t>
            </a:r>
            <a:r>
              <a:rPr lang="ru-RU" sz="2800" b="1" dirty="0" smtClean="0">
                <a:solidFill>
                  <a:srgbClr val="002060"/>
                </a:solidFill>
              </a:rPr>
              <a:t>» </a:t>
            </a:r>
            <a:r>
              <a:rPr lang="ru-RU" sz="2800" b="1" dirty="0" smtClean="0">
                <a:solidFill>
                  <a:srgbClr val="002060"/>
                </a:solidFill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</a:rPr>
              <a:t>тыс. руб</a:t>
            </a:r>
            <a:r>
              <a:rPr lang="ru-RU" sz="2800" b="1" dirty="0" smtClean="0">
                <a:solidFill>
                  <a:srgbClr val="002060"/>
                </a:solidFill>
              </a:rPr>
              <a:t>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78932"/>
              </p:ext>
            </p:extLst>
          </p:nvPr>
        </p:nvGraphicFramePr>
        <p:xfrm>
          <a:off x="192571" y="1806951"/>
          <a:ext cx="8856984" cy="3627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2664,4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2618,2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98,26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Веденкинского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196,1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196,1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Веденкинского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985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985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1483,2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1436,9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96,88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«Формирование современной городской среды в  </a:t>
            </a:r>
            <a:r>
              <a:rPr lang="ru-RU" sz="2800" b="1" dirty="0" err="1" smtClean="0">
                <a:solidFill>
                  <a:srgbClr val="002060"/>
                </a:solidFill>
              </a:rPr>
              <a:t>Веденкинском</a:t>
            </a:r>
            <a:r>
              <a:rPr lang="ru-RU" sz="2800" b="1" dirty="0" smtClean="0">
                <a:solidFill>
                  <a:srgbClr val="002060"/>
                </a:solidFill>
              </a:rPr>
              <a:t> сельском поселении на 2020-2027 годы» </a:t>
            </a:r>
            <a:r>
              <a:rPr lang="ru-RU" sz="2800" b="1" dirty="0" smtClean="0">
                <a:solidFill>
                  <a:srgbClr val="002060"/>
                </a:solidFill>
              </a:rPr>
              <a:t>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825524"/>
              </p:ext>
            </p:extLst>
          </p:nvPr>
        </p:nvGraphicFramePr>
        <p:xfrm>
          <a:off x="213249" y="2060848"/>
          <a:ext cx="8856984" cy="38164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4366,6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4366,6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«Устройство детских игровых и спортивных площадок, благоустройство их территории»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646,1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646,1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«Выполнение работ по благоустройству дворовых и общественных территорий»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3720,5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3720,5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Администрация Веденкинского сельского поселения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Телефон: 8 4235651117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E-</a:t>
            </a:r>
            <a:r>
              <a:rPr lang="ru-RU" sz="2000" b="1" dirty="0" err="1" smtClean="0">
                <a:solidFill>
                  <a:srgbClr val="002060"/>
                </a:solidFill>
              </a:rPr>
              <a:t>mail</a:t>
            </a:r>
            <a:r>
              <a:rPr lang="ru-RU" sz="2000" b="1" dirty="0" smtClean="0">
                <a:solidFill>
                  <a:srgbClr val="002060"/>
                </a:solidFill>
              </a:rPr>
              <a:t>: </a:t>
            </a:r>
            <a:r>
              <a:rPr lang="en-US" sz="2000" b="1" dirty="0" smtClean="0">
                <a:solidFill>
                  <a:srgbClr val="002060"/>
                </a:solidFill>
              </a:rPr>
              <a:t>vedenka-admin@mail.ru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Веденкинского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</a:rPr>
              <a:t>Представляем Вашему вниманию Отчет об исполнении  бюджета Веденкинского сельского поселения Дальнереченского муниципального  района за </a:t>
            </a:r>
            <a:r>
              <a:rPr lang="ru-RU" sz="2800" b="1" i="1" dirty="0" smtClean="0">
                <a:solidFill>
                  <a:srgbClr val="002060"/>
                </a:solidFill>
              </a:rPr>
              <a:t>2021 </a:t>
            </a:r>
            <a:r>
              <a:rPr lang="ru-RU" sz="2800" b="1" i="1" dirty="0" smtClean="0">
                <a:solidFill>
                  <a:srgbClr val="002060"/>
                </a:solidFill>
              </a:rPr>
              <a:t>год.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ПАРАМЕТРЫ ИСПОЛНЕНИЯ  БЮДЖЕТА ВЕДЕНКИНСКОГО СЕЛЬСКОГО ПОСЕЛЕНИЯ ЗА </a:t>
            </a:r>
            <a:r>
              <a:rPr lang="ru-RU" sz="2800" b="1" dirty="0" smtClean="0">
                <a:solidFill>
                  <a:srgbClr val="002060"/>
                </a:solidFill>
              </a:rPr>
              <a:t>2021 </a:t>
            </a:r>
            <a:r>
              <a:rPr lang="ru-RU" sz="2800" b="1" dirty="0" smtClean="0">
                <a:solidFill>
                  <a:srgbClr val="002060"/>
                </a:solidFill>
              </a:rPr>
              <a:t>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318507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13988,9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13931,9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14036,2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13342,7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95,06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47,3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r>
                        <a:rPr lang="ru-RU" sz="2000" b="1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589,2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ИСПОЛНЕНИЕ БЮДЖЕТА ВЕДЕНКИНСКОГО СЕЛЬСКОГО ПОСЕЛЕНИЯ ЗА </a:t>
            </a:r>
            <a:r>
              <a:rPr lang="ru-RU" sz="2800" b="1" dirty="0" smtClean="0">
                <a:solidFill>
                  <a:srgbClr val="002060"/>
                </a:solidFill>
              </a:rPr>
              <a:t>2021 </a:t>
            </a:r>
            <a:r>
              <a:rPr lang="ru-RU" sz="2800" b="1" dirty="0" smtClean="0">
                <a:solidFill>
                  <a:srgbClr val="002060"/>
                </a:solidFill>
              </a:rPr>
              <a:t>ГОД ПО ДОХОДАМ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857796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/>
                <a:gridCol w="1648064"/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13931,9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1482,2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12449,7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00" y="-2573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СТРУКТУРА И ОБЪЕМ НАЛОГОВЫХ И НЕНАЛОГОВЫХ ДОХОДОВ БЮДЖЕТА ВЕДЕНКИНСКОГО СЕЛЬСКОГО ПОСЕЛЕНИЯ ЗА </a:t>
            </a:r>
            <a:r>
              <a:rPr lang="ru-RU" sz="2800" b="1" dirty="0" smtClean="0">
                <a:solidFill>
                  <a:srgbClr val="002060"/>
                </a:solidFill>
              </a:rPr>
              <a:t>2021 </a:t>
            </a:r>
            <a:r>
              <a:rPr lang="ru-RU" sz="2800" b="1" dirty="0" smtClean="0">
                <a:solidFill>
                  <a:srgbClr val="002060"/>
                </a:solidFill>
              </a:rPr>
              <a:t>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20995"/>
              </p:ext>
            </p:extLst>
          </p:nvPr>
        </p:nvGraphicFramePr>
        <p:xfrm>
          <a:off x="1511660" y="1372333"/>
          <a:ext cx="6120680" cy="4638981"/>
        </p:xfrm>
        <a:graphic>
          <a:graphicData uri="http://schemas.openxmlformats.org/drawingml/2006/table">
            <a:tbl>
              <a:tblPr/>
              <a:tblGrid>
                <a:gridCol w="2641746"/>
                <a:gridCol w="886646"/>
                <a:gridCol w="1512168"/>
                <a:gridCol w="1080120"/>
              </a:tblGrid>
              <a:tr h="2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1492,9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1482,1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10,8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235,3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105,7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724,9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170,1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39,6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65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85,3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-16,1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12496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12449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13988,9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13931,9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817725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/>
                <a:gridCol w="1280882"/>
                <a:gridCol w="1280882"/>
                <a:gridCol w="1812501"/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14036,2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13342,7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95,06</a:t>
                      </a:r>
                      <a:endParaRPr lang="ru-RU" b="1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3546,3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3246,3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91,54</a:t>
                      </a:r>
                      <a:endParaRPr lang="ru-RU" b="0" dirty="0"/>
                    </a:p>
                  </a:txBody>
                  <a:tcPr/>
                </a:tc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333,5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333,5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100</a:t>
                      </a:r>
                      <a:endParaRPr lang="ru-RU" b="0" dirty="0" smtClean="0"/>
                    </a:p>
                  </a:txBody>
                  <a:tcPr/>
                </a:tc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160,6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160,6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100</a:t>
                      </a:r>
                      <a:endParaRPr lang="ru-RU" b="0" dirty="0"/>
                    </a:p>
                  </a:txBody>
                  <a:tcPr/>
                </a:tc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1483,2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1436,9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96,88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5547,9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5547,9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100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2964,5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2617,3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88,29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И ОБЪЕМ РАСХОДОВ БЮДЖЕТА ВЕДЕНКИНСКОГО СЕЛЬСКОГО ПОСЕЛЕНИЯ ЗА </a:t>
            </a:r>
            <a:r>
              <a:rPr lang="ru-RU" sz="2400" b="1" dirty="0" smtClean="0">
                <a:solidFill>
                  <a:srgbClr val="002060"/>
                </a:solidFill>
              </a:rPr>
              <a:t>2021 </a:t>
            </a:r>
            <a:r>
              <a:rPr lang="ru-RU" sz="2400" b="1" dirty="0" smtClean="0">
                <a:solidFill>
                  <a:srgbClr val="002060"/>
                </a:solidFill>
              </a:rPr>
              <a:t>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МУНИЦИПАЛЬНЫХ ПРОГРАММ ЗА </a:t>
            </a:r>
            <a:r>
              <a:rPr lang="ru-RU" sz="2800" b="1" dirty="0" smtClean="0">
                <a:solidFill>
                  <a:srgbClr val="002060"/>
                </a:solidFill>
              </a:rPr>
              <a:t>2021 </a:t>
            </a:r>
            <a:r>
              <a:rPr lang="ru-RU" sz="2800" b="1" dirty="0" smtClean="0">
                <a:solidFill>
                  <a:srgbClr val="002060"/>
                </a:solidFill>
              </a:rPr>
              <a:t>ГОД (тыс</a:t>
            </a:r>
            <a:r>
              <a:rPr lang="ru-RU" sz="2800" b="1" dirty="0" smtClean="0">
                <a:solidFill>
                  <a:srgbClr val="002060"/>
                </a:solidFill>
              </a:rPr>
              <a:t>. руб</a:t>
            </a:r>
            <a:r>
              <a:rPr lang="ru-RU" sz="2800" b="1" dirty="0" smtClean="0">
                <a:solidFill>
                  <a:srgbClr val="002060"/>
                </a:solidFill>
              </a:rPr>
              <a:t>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085771"/>
              </p:ext>
            </p:extLst>
          </p:nvPr>
        </p:nvGraphicFramePr>
        <p:xfrm>
          <a:off x="251520" y="1916832"/>
          <a:ext cx="8640960" cy="45932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14036,2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13342,7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95,06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78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Веденкинского сельского поселения на 2017-2022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2664,4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2618,2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98,26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Веденкинского сельского поселения на 2017-2022 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160,6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160,6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Веденкинского сельского поселения на 2017-2022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2964,5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2617,3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88,29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Веденкинского сельского поселения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2020-2027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4366,6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4366,6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Непрограммное направление деятельности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3879,8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3579,8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92,27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26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Веденкинского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2017-2023 </a:t>
            </a:r>
            <a:r>
              <a:rPr lang="ru-RU" sz="2800" b="1" dirty="0" smtClean="0">
                <a:solidFill>
                  <a:srgbClr val="002060"/>
                </a:solidFill>
              </a:rPr>
              <a:t>годы» </a:t>
            </a:r>
            <a:r>
              <a:rPr lang="ru-RU" sz="2800" b="1" dirty="0" smtClean="0">
                <a:solidFill>
                  <a:srgbClr val="002060"/>
                </a:solidFill>
              </a:rPr>
              <a:t>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801104"/>
              </p:ext>
            </p:extLst>
          </p:nvPr>
        </p:nvGraphicFramePr>
        <p:xfrm>
          <a:off x="251520" y="3140968"/>
          <a:ext cx="8640960" cy="2542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2964,5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2617,3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88,29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2531,5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2184,2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86,28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733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материально-технической базы учреждений культуры»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433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433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Веденкинского сельского поселения на 2017-2023 годы» </a:t>
            </a:r>
            <a:r>
              <a:rPr lang="ru-RU" sz="2800" b="1" dirty="0" smtClean="0">
                <a:solidFill>
                  <a:srgbClr val="002060"/>
                </a:solidFill>
              </a:rPr>
              <a:t>(тыс. 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972005"/>
              </p:ext>
            </p:extLst>
          </p:nvPr>
        </p:nvGraphicFramePr>
        <p:xfrm>
          <a:off x="127762" y="2780928"/>
          <a:ext cx="8856984" cy="3535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160,6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160,6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140,6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140,6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«Создание для организации добровольной пожарной охраны,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 также для участия граждан в обеспечении первичных мер пожарной безопасности в иных формах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3369</TotalTime>
  <Words>639</Words>
  <Application>Microsoft Office PowerPoint</Application>
  <PresentationFormat>Экран (4:3)</PresentationFormat>
  <Paragraphs>231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Васильева</cp:lastModifiedBy>
  <cp:revision>63</cp:revision>
  <dcterms:created xsi:type="dcterms:W3CDTF">2018-03-07T10:41:26Z</dcterms:created>
  <dcterms:modified xsi:type="dcterms:W3CDTF">2022-04-05T02:18:25Z</dcterms:modified>
</cp:coreProperties>
</file>