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6" r:id="rId7"/>
    <p:sldId id="261" r:id="rId8"/>
    <p:sldId id="267" r:id="rId9"/>
    <p:sldId id="268" r:id="rId10"/>
    <p:sldId id="269" r:id="rId11"/>
    <p:sldId id="270" r:id="rId12"/>
    <p:sldId id="271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11B"/>
    <a:srgbClr val="4F5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70" d="100"/>
          <a:sy n="70" d="100"/>
        </p:scale>
        <p:origin x="-1974" y="-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E5-ABE1-409B-B91A-D7C6E168D472}" type="datetimeFigureOut">
              <a:rPr lang="ru-RU" smtClean="0"/>
              <a:pPr/>
              <a:t>09.03.2022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9D98-1B12-4EF6-9843-A7AD1AFEF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6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860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81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88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01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88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035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51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41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807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4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99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09.03.2022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573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975" y="4725144"/>
            <a:ext cx="8424936" cy="230425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Отчет об исполнении  бюджета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Сальского сельского поселения Дальнереченского муниципального района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за 2021 год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«Благоустройство территории Сальского 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2017-2023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480699"/>
              </p:ext>
            </p:extLst>
          </p:nvPr>
        </p:nvGraphicFramePr>
        <p:xfrm>
          <a:off x="192571" y="1806951"/>
          <a:ext cx="8856984" cy="3383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9962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2814,05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2739,99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97,37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8542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«Организация уличного освещения Сальского 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11,88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8,30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69,86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2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1632,37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1614,46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98,90</a:t>
                      </a:r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«Дорожное хозяйство»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1169,80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1117,23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95,51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«Формирование современной городской среды в  Сальского сельском поселении на 2020-2024 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594881"/>
              </p:ext>
            </p:extLst>
          </p:nvPr>
        </p:nvGraphicFramePr>
        <p:xfrm>
          <a:off x="213249" y="2060848"/>
          <a:ext cx="8856984" cy="38164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3754,97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3754,97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общественных территорий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сельского поселения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3754,97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3754,97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3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 Управление муниципальным имуществом Сальского сельского поселения на 2018 -</a:t>
            </a:r>
            <a:r>
              <a:rPr lang="ru-RU" sz="2800" b="1" dirty="0" smtClean="0">
                <a:solidFill>
                  <a:srgbClr val="002060"/>
                </a:solidFill>
              </a:rPr>
              <a:t>2023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708181"/>
              </p:ext>
            </p:extLst>
          </p:nvPr>
        </p:nvGraphicFramePr>
        <p:xfrm>
          <a:off x="213249" y="2060848"/>
          <a:ext cx="8856984" cy="38164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175,54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175,54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«Содержание муниципального имущества»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71,88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71,88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«Имущественные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отношения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103,66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103,66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1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3792" y="4919007"/>
            <a:ext cx="8316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Администрация Сальского  сельского поселения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Телефон: 8 4235656117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adm-salskoe@mail.ru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altLang="ru-RU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альского сельского поселения!</a:t>
            </a:r>
            <a:endParaRPr lang="ru-RU" sz="36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</a:rPr>
              <a:t>       </a:t>
            </a:r>
            <a:r>
              <a:rPr lang="ru-RU" sz="2800" b="1" i="1" dirty="0" smtClean="0">
                <a:solidFill>
                  <a:srgbClr val="002060"/>
                </a:solidFill>
              </a:rPr>
              <a:t>Представляем Вашему вниманию Отчет об исполнении  бюджета Сальского сельского поселения Дальнереченского муниципального  района за 2021 год.</a:t>
            </a: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760" y="620688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ОСНОВНЫЕ ПАРАМЕТРЫ ИСПОЛНЕНИЯ  БЮДЖЕТА САЛЬСКОГО СЕЛЬСКОГО ПОСЕЛЕНИЯ ЗА 2021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892313"/>
              </p:ext>
            </p:extLst>
          </p:nvPr>
        </p:nvGraphicFramePr>
        <p:xfrm>
          <a:off x="971600" y="2564903"/>
          <a:ext cx="7200800" cy="219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963"/>
                <a:gridCol w="1538035"/>
                <a:gridCol w="1383704"/>
                <a:gridCol w="1902098"/>
              </a:tblGrid>
              <a:tr h="5961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План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(%)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Доход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10678,20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10707,10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100,24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Расход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10325,19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10224,06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99,02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Профицит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353,01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483,04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9997" y="1043910"/>
            <a:ext cx="8344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ИСПОЛНЕНИЕ БЮДЖЕТА САЛЬСКОГО СЕЛЬСКОГО ПОСЕЛЕНИЯ ЗА 2021 ГОД ПО ДОХОДАМ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688983"/>
              </p:ext>
            </p:extLst>
          </p:nvPr>
        </p:nvGraphicFramePr>
        <p:xfrm>
          <a:off x="643102" y="3140968"/>
          <a:ext cx="7704856" cy="2880320"/>
        </p:xfrm>
        <a:graphic>
          <a:graphicData uri="http://schemas.openxmlformats.org/drawingml/2006/table">
            <a:tbl>
              <a:tblPr/>
              <a:tblGrid>
                <a:gridCol w="6056792"/>
                <a:gridCol w="1648064"/>
              </a:tblGrid>
              <a:tr h="908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местного бюджета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10680,76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налоговые и неналоговые доходы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1644,94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9035,82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100" y="-2573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СТРУКТУРА И ОБЪЕМ НАЛОГОВЫХ И НЕНАЛОГОВЫХ ДОХОДОВ БЮДЖЕТА САЛЬСКОГО СЕЛЬСКОГО ПОСЕЛЕНИЯ ЗА 2021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202128"/>
              </p:ext>
            </p:extLst>
          </p:nvPr>
        </p:nvGraphicFramePr>
        <p:xfrm>
          <a:off x="1511660" y="1372333"/>
          <a:ext cx="6120680" cy="5483094"/>
        </p:xfrm>
        <a:graphic>
          <a:graphicData uri="http://schemas.openxmlformats.org/drawingml/2006/table">
            <a:tbl>
              <a:tblPr/>
              <a:tblGrid>
                <a:gridCol w="2641746"/>
                <a:gridCol w="886646"/>
                <a:gridCol w="1512168"/>
                <a:gridCol w="1080120"/>
              </a:tblGrid>
              <a:tr h="29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1578,51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1644,94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66,43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1139,79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8,79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2,164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2,176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0,012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345,00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356,09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11,09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146,88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-1,12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844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Доходы от использования имущества,  находящегося в государственной и муниципальной собственности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6,74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6,74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65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16,6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9099,7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9035,82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-63,88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10678,21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10707,10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28,89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635619"/>
              </p:ext>
            </p:extLst>
          </p:nvPr>
        </p:nvGraphicFramePr>
        <p:xfrm>
          <a:off x="500035" y="1340766"/>
          <a:ext cx="8320436" cy="4392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171"/>
                <a:gridCol w="1280882"/>
                <a:gridCol w="1280882"/>
                <a:gridCol w="1812501"/>
              </a:tblGrid>
              <a:tr h="4792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Исполнение(%)</a:t>
                      </a:r>
                      <a:endParaRPr lang="ru-RU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ВСЕГО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10325,19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10224,06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-</a:t>
                      </a:r>
                      <a:r>
                        <a:rPr lang="ru-RU" b="1" dirty="0" smtClean="0"/>
                        <a:t>101.13</a:t>
                      </a:r>
                      <a:endParaRPr lang="ru-RU" b="1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2612,20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2591,17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-21,03</a:t>
                      </a:r>
                      <a:endParaRPr lang="ru-RU" b="0" dirty="0"/>
                    </a:p>
                  </a:txBody>
                  <a:tcPr/>
                </a:tc>
              </a:tr>
              <a:tr h="55401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166,79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166,79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0</a:t>
                      </a:r>
                    </a:p>
                  </a:txBody>
                  <a:tcPr/>
                </a:tc>
              </a:tr>
              <a:tr h="83684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243,50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243,50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0</a:t>
                      </a:r>
                      <a:endParaRPr lang="ru-RU" b="0" dirty="0"/>
                    </a:p>
                  </a:txBody>
                  <a:tcPr/>
                </a:tc>
              </a:tr>
              <a:tr h="646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экономика</a:t>
                      </a:r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1169,80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1117,23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-52,57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Жилищно-коммунальное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хозяйство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5399,22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5377,73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-21,49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кинематография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733,68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731,64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-2,04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СТРУКТУРА И ОБЪЕМ РАСХОДОВ БЮДЖЕТА САЛЬСКОГО СЕЛЬСКОГО ПОСЕЛЕНИЯ ЗА </a:t>
            </a:r>
            <a:r>
              <a:rPr lang="ru-RU" sz="2400" b="1" dirty="0" smtClean="0">
                <a:solidFill>
                  <a:srgbClr val="002060"/>
                </a:solidFill>
              </a:rPr>
              <a:t>2021 </a:t>
            </a:r>
            <a:r>
              <a:rPr lang="ru-RU" sz="2400" b="1" dirty="0" smtClean="0">
                <a:solidFill>
                  <a:srgbClr val="002060"/>
                </a:solidFill>
              </a:rPr>
              <a:t>(ТЫС.РУБ.)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" y="-1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9063" y="620688"/>
            <a:ext cx="904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МУНИЦИПАЛЬНЫХ ПРОГРАММ ЗА </a:t>
            </a:r>
            <a:r>
              <a:rPr lang="ru-RU" sz="2800" b="1" dirty="0" smtClean="0">
                <a:solidFill>
                  <a:srgbClr val="002060"/>
                </a:solidFill>
              </a:rPr>
              <a:t>2021 </a:t>
            </a:r>
            <a:r>
              <a:rPr lang="ru-RU" sz="2800" b="1" dirty="0" smtClean="0">
                <a:solidFill>
                  <a:srgbClr val="002060"/>
                </a:solidFill>
              </a:rPr>
              <a:t>ГОД (</a:t>
            </a:r>
            <a:r>
              <a:rPr lang="ru-RU" sz="2800" b="1" dirty="0" err="1" smtClean="0">
                <a:solidFill>
                  <a:srgbClr val="002060"/>
                </a:solidFill>
              </a:rPr>
              <a:t>тыс.руб</a:t>
            </a:r>
            <a:r>
              <a:rPr lang="ru-RU" sz="2800" b="1" dirty="0" smtClean="0">
                <a:solidFill>
                  <a:srgbClr val="002060"/>
                </a:solidFill>
              </a:rPr>
              <a:t>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405736"/>
              </p:ext>
            </p:extLst>
          </p:nvPr>
        </p:nvGraphicFramePr>
        <p:xfrm>
          <a:off x="251520" y="1916832"/>
          <a:ext cx="8640960" cy="45932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5685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27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7721,74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7641,64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98,96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78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2017-20223годы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2814,05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2739,99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97,37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259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пожарной безопасности на территории 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2017-20223годы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243,50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239,50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98,35</a:t>
                      </a:r>
                      <a:endParaRPr lang="ru-RU" sz="12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576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и сохранение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культуры на территории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2017-2023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733,68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731,64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99,72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«Формирование современной городской среды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2020-2027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3754,97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3754,97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«Управление муниципальным имуществом Сальского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2018-2023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175,54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175,54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126" y="1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189" y="764704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«Развитие  и сохранение культуры на территории Сальского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2017-2023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210901"/>
              </p:ext>
            </p:extLst>
          </p:nvPr>
        </p:nvGraphicFramePr>
        <p:xfrm>
          <a:off x="251520" y="3140968"/>
          <a:ext cx="8640960" cy="16451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6480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557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733,68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731,64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99,72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3145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культурно-досуговой деятельности»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733,68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731,64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99,72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1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59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3622" y="836712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«Обеспечение пожарной безопасности на территории Сальского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2017-2023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636318"/>
              </p:ext>
            </p:extLst>
          </p:nvPr>
        </p:nvGraphicFramePr>
        <p:xfrm>
          <a:off x="127762" y="2780928"/>
          <a:ext cx="8856984" cy="32610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10269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7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243,50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239,5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98,35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«Проведение мероприятий по повышению уровня пожарной безопасности в населенных пунктах,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обучение населения мерам пожарной безопасности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243,5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239,5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98,35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5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3485</TotalTime>
  <Words>653</Words>
  <Application>Microsoft Office PowerPoint</Application>
  <PresentationFormat>Экран (4:3)</PresentationFormat>
  <Paragraphs>241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Галина</dc:creator>
  <cp:lastModifiedBy>Пользователь</cp:lastModifiedBy>
  <cp:revision>75</cp:revision>
  <dcterms:created xsi:type="dcterms:W3CDTF">2018-03-07T10:41:26Z</dcterms:created>
  <dcterms:modified xsi:type="dcterms:W3CDTF">2022-03-09T02:00:37Z</dcterms:modified>
</cp:coreProperties>
</file>