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6" r:id="rId7"/>
    <p:sldId id="261" r:id="rId8"/>
    <p:sldId id="267" r:id="rId9"/>
    <p:sldId id="268" r:id="rId10"/>
    <p:sldId id="269" r:id="rId11"/>
    <p:sldId id="270" r:id="rId12"/>
    <p:sldId id="271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11B"/>
    <a:srgbClr val="4F5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5CE5-ABE1-409B-B91A-D7C6E168D472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99D98-1B12-4EF6-9843-A7AD1AFEF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60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16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88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01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88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35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51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41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07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42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9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73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975" y="4725144"/>
            <a:ext cx="8424936" cy="230425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Отчет об исполнении  бюджета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Сальского</a:t>
            </a:r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сельского поселения Дальнереченского муниципального района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за 2020 год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2" name="AutoShape 2" descr="https://lucidgypsy.files.wordpress.com/2013/12/sky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«Благоустройство территории </a:t>
            </a:r>
            <a:r>
              <a:rPr lang="ru-RU" sz="2800" b="1" dirty="0" smtClean="0">
                <a:solidFill>
                  <a:srgbClr val="002060"/>
                </a:solidFill>
              </a:rPr>
              <a:t>Сальского 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сельского поселения на 2017-2021 годы» </a:t>
            </a:r>
            <a:r>
              <a:rPr lang="ru-RU" sz="2800" b="1" dirty="0" smtClean="0">
                <a:solidFill>
                  <a:srgbClr val="002060"/>
                </a:solidFill>
              </a:rPr>
              <a:t>(ТЫС.РУБ</a:t>
            </a:r>
            <a:r>
              <a:rPr lang="ru-RU" sz="2800" b="1" dirty="0" smtClean="0">
                <a:solidFill>
                  <a:srgbClr val="002060"/>
                </a:solidFill>
              </a:rPr>
              <a:t>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582263"/>
              </p:ext>
            </p:extLst>
          </p:nvPr>
        </p:nvGraphicFramePr>
        <p:xfrm>
          <a:off x="192571" y="1806951"/>
          <a:ext cx="8856984" cy="3383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99625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1214,987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1074,714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88,45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8542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«Организация уличного освещения 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Сальского 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39,512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39,512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2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295,365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295,014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99,88</a:t>
                      </a:r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«Дорожное хозяйство»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880,11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744,187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84,55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«Формирование современной городской среды в  </a:t>
            </a:r>
            <a:r>
              <a:rPr lang="ru-RU" sz="2800" b="1" dirty="0" smtClean="0">
                <a:solidFill>
                  <a:srgbClr val="002060"/>
                </a:solidFill>
              </a:rPr>
              <a:t>Сальского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сельском поселении на </a:t>
            </a:r>
            <a:r>
              <a:rPr lang="ru-RU" sz="2800" b="1" dirty="0" smtClean="0">
                <a:solidFill>
                  <a:srgbClr val="002060"/>
                </a:solidFill>
              </a:rPr>
              <a:t>2020-2024 </a:t>
            </a:r>
            <a:r>
              <a:rPr lang="ru-RU" sz="2800" b="1" dirty="0" smtClean="0">
                <a:solidFill>
                  <a:srgbClr val="002060"/>
                </a:solidFill>
              </a:rPr>
              <a:t>годы» </a:t>
            </a:r>
            <a:r>
              <a:rPr lang="ru-RU" sz="2800" b="1" dirty="0" smtClean="0">
                <a:solidFill>
                  <a:srgbClr val="002060"/>
                </a:solidFill>
              </a:rPr>
              <a:t>(ТЫС.РУБ</a:t>
            </a:r>
            <a:r>
              <a:rPr lang="ru-RU" sz="2800" b="1" dirty="0" smtClean="0">
                <a:solidFill>
                  <a:srgbClr val="002060"/>
                </a:solidFill>
              </a:rPr>
              <a:t>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526940"/>
              </p:ext>
            </p:extLst>
          </p:nvPr>
        </p:nvGraphicFramePr>
        <p:xfrm>
          <a:off x="213249" y="2060848"/>
          <a:ext cx="8856984" cy="38164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/>
                <a:gridCol w="1368152"/>
                <a:gridCol w="1296144"/>
                <a:gridCol w="825825"/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33232,728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3232,728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9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общественных территорий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сельского поселения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3232,728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3232,728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3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</a:t>
            </a:r>
            <a:r>
              <a:rPr lang="ru-RU" sz="2800" b="1" dirty="0" smtClean="0">
                <a:solidFill>
                  <a:srgbClr val="002060"/>
                </a:solidFill>
              </a:rPr>
              <a:t>« Управление муниципальным имуществом Сальского сельского поселения на 2018 -2022 годы» </a:t>
            </a:r>
            <a:r>
              <a:rPr lang="ru-RU" sz="2800" b="1" dirty="0" smtClean="0">
                <a:solidFill>
                  <a:srgbClr val="002060"/>
                </a:solidFill>
              </a:rPr>
              <a:t>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975031"/>
              </p:ext>
            </p:extLst>
          </p:nvPr>
        </p:nvGraphicFramePr>
        <p:xfrm>
          <a:off x="213249" y="2060848"/>
          <a:ext cx="8856984" cy="38164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/>
                <a:gridCol w="1368152"/>
                <a:gridCol w="1296144"/>
                <a:gridCol w="825825"/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331,022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328,251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9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«Содержание муниципального имущества»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7,119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7,119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«Имущественные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отношения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323,904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321,132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99,14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1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3792" y="4919007"/>
            <a:ext cx="8316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Администрация </a:t>
            </a:r>
            <a:r>
              <a:rPr lang="ru-RU" sz="2000" b="1" dirty="0" smtClean="0">
                <a:solidFill>
                  <a:srgbClr val="002060"/>
                </a:solidFill>
              </a:rPr>
              <a:t>Сальского 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сельского поселения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Телефон: 8 </a:t>
            </a:r>
            <a:r>
              <a:rPr lang="ru-RU" sz="2000" b="1" dirty="0" smtClean="0">
                <a:solidFill>
                  <a:srgbClr val="002060"/>
                </a:solidFill>
              </a:rPr>
              <a:t>4235656117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adm-salskoe@mail.ru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188640"/>
            <a:ext cx="748883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alt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altLang="ru-RU" sz="36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альского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поселения!</a:t>
            </a:r>
            <a:endParaRPr lang="ru-RU" sz="36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</a:rPr>
              <a:t>       </a:t>
            </a:r>
            <a:r>
              <a:rPr lang="ru-RU" sz="2800" b="1" i="1" dirty="0" smtClean="0">
                <a:solidFill>
                  <a:srgbClr val="002060"/>
                </a:solidFill>
              </a:rPr>
              <a:t>Представляем Вашему вниманию Отчет об исполнении  бюджета </a:t>
            </a:r>
            <a:r>
              <a:rPr lang="ru-RU" sz="2800" b="1" i="1" dirty="0" smtClean="0">
                <a:solidFill>
                  <a:srgbClr val="002060"/>
                </a:solidFill>
              </a:rPr>
              <a:t>Сальского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сельского поселения Дальнереченского муниципального  района за 2020 год.</a:t>
            </a: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</a:rPr>
              <a:t>        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760" y="620688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ОСНОВНЫЕ ПАРАМЕТРЫ ИСПОЛНЕНИЯ  </a:t>
            </a:r>
            <a:r>
              <a:rPr lang="ru-RU" sz="2800" b="1" dirty="0" smtClean="0">
                <a:solidFill>
                  <a:srgbClr val="002060"/>
                </a:solidFill>
              </a:rPr>
              <a:t>БЮДЖЕТА САЛЬСКОГО </a:t>
            </a:r>
            <a:r>
              <a:rPr lang="ru-RU" sz="2800" b="1" dirty="0" smtClean="0">
                <a:solidFill>
                  <a:srgbClr val="002060"/>
                </a:solidFill>
              </a:rPr>
              <a:t>СЕЛЬСКОГО ПОСЕЛЕНИЯ ЗА 2020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379242"/>
              </p:ext>
            </p:extLst>
          </p:nvPr>
        </p:nvGraphicFramePr>
        <p:xfrm>
          <a:off x="971600" y="2564903"/>
          <a:ext cx="7200800" cy="2194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963"/>
                <a:gridCol w="1538035"/>
                <a:gridCol w="1383704"/>
                <a:gridCol w="1902098"/>
              </a:tblGrid>
              <a:tr h="5961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План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Факт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Исполнение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(%)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Доход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8051,73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7990,78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99,24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Расход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8134,22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7980,67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98,11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Дефицит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82,49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10,11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9997" y="1043910"/>
            <a:ext cx="83440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ИСПОЛНЕНИЕ БЮДЖЕТА </a:t>
            </a:r>
            <a:r>
              <a:rPr lang="ru-RU" sz="2800" b="1" dirty="0" smtClean="0">
                <a:solidFill>
                  <a:srgbClr val="002060"/>
                </a:solidFill>
              </a:rPr>
              <a:t>САЛЬСКОГО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СЕЛЬСКОГО ПОСЕЛЕНИЯ ЗА 2020 ГОД ПО ДОХОДАМ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88432"/>
              </p:ext>
            </p:extLst>
          </p:nvPr>
        </p:nvGraphicFramePr>
        <p:xfrm>
          <a:off x="643102" y="3140968"/>
          <a:ext cx="7704856" cy="2880320"/>
        </p:xfrm>
        <a:graphic>
          <a:graphicData uri="http://schemas.openxmlformats.org/drawingml/2006/table">
            <a:tbl>
              <a:tblPr/>
              <a:tblGrid>
                <a:gridCol w="6056792"/>
                <a:gridCol w="1648064"/>
              </a:tblGrid>
              <a:tr h="908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местного бюджета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8051,73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налоговые и неналоговые доходы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1900,66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6151,06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00" y="-2573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СТРУКТУРА И ОБЪЕМ НАЛОГОВЫХ И НЕНАЛОГОВЫХ ДОХОДОВ БЮДЖЕТА </a:t>
            </a:r>
            <a:r>
              <a:rPr lang="ru-RU" sz="2800" b="1" dirty="0" smtClean="0">
                <a:solidFill>
                  <a:srgbClr val="002060"/>
                </a:solidFill>
              </a:rPr>
              <a:t>САЛЬСКОГО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СЕЛЬСКОГО ПОСЕЛЕНИЯ ЗА 2020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641927"/>
              </p:ext>
            </p:extLst>
          </p:nvPr>
        </p:nvGraphicFramePr>
        <p:xfrm>
          <a:off x="1511660" y="1372333"/>
          <a:ext cx="6120680" cy="5483094"/>
        </p:xfrm>
        <a:graphic>
          <a:graphicData uri="http://schemas.openxmlformats.org/drawingml/2006/table">
            <a:tbl>
              <a:tblPr/>
              <a:tblGrid>
                <a:gridCol w="2641746"/>
                <a:gridCol w="886646"/>
                <a:gridCol w="1512168"/>
                <a:gridCol w="1080120"/>
              </a:tblGrid>
              <a:tr h="29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1900,66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1978,76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1069,94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69,94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0,218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0,038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499,37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516,55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17,18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163,95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-9,05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844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Доходы от использования имущества,  находящегося в государственной и муниципальной собственности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74,1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65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135,005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135,005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6151,06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6012,02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-139,04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8051,73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7990,78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-60,95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573309"/>
              </p:ext>
            </p:extLst>
          </p:nvPr>
        </p:nvGraphicFramePr>
        <p:xfrm>
          <a:off x="500035" y="1340766"/>
          <a:ext cx="8320436" cy="4392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171"/>
                <a:gridCol w="1280882"/>
                <a:gridCol w="1280882"/>
                <a:gridCol w="1812501"/>
              </a:tblGrid>
              <a:tr h="4792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Исполнение(%)</a:t>
                      </a:r>
                      <a:endParaRPr lang="ru-RU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ВСЕГО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8134,22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7980,67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-153,55</a:t>
                      </a:r>
                      <a:endParaRPr lang="ru-RU" b="1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2892,5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2875,22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-17,28</a:t>
                      </a:r>
                      <a:endParaRPr lang="ru-RU" b="0" dirty="0"/>
                    </a:p>
                  </a:txBody>
                  <a:tcPr/>
                </a:tc>
              </a:tr>
              <a:tr h="55401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sz="18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171,07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171,07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0</a:t>
                      </a:r>
                      <a:endParaRPr lang="ru-RU" b="0" dirty="0" smtClean="0"/>
                    </a:p>
                  </a:txBody>
                  <a:tcPr/>
                </a:tc>
              </a:tr>
              <a:tr h="83684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9,11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9,11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0</a:t>
                      </a:r>
                      <a:endParaRPr lang="ru-RU" b="0" dirty="0"/>
                    </a:p>
                  </a:txBody>
                  <a:tcPr/>
                </a:tc>
              </a:tr>
              <a:tr h="646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экономика</a:t>
                      </a:r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880,11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744,19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-135,92</a:t>
                      </a:r>
                      <a:endParaRPr lang="ru-RU" b="0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Жилищно-коммунальное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хозяйство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3567,6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3567,25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-0,35</a:t>
                      </a:r>
                      <a:endParaRPr lang="ru-RU" b="0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кинематография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613,83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613,83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0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СТРУКТУРА И ОБЪЕМ РАСХОДОВ БЮДЖЕТА </a:t>
            </a:r>
            <a:r>
              <a:rPr lang="ru-RU" sz="2400" b="1" dirty="0" smtClean="0">
                <a:solidFill>
                  <a:srgbClr val="002060"/>
                </a:solidFill>
              </a:rPr>
              <a:t>САЛЬСКОГО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СЕЛЬСКОГО ПОСЕЛЕНИЯ ЗА 2020 (ТЫС.РУБ.)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-1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9063" y="620688"/>
            <a:ext cx="9045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МУНИЦИПАЛЬНЫХ ПРОГРАММ ЗА 2020 ГОД (</a:t>
            </a:r>
            <a:r>
              <a:rPr lang="ru-RU" sz="2800" b="1" dirty="0" err="1" smtClean="0">
                <a:solidFill>
                  <a:srgbClr val="002060"/>
                </a:solidFill>
              </a:rPr>
              <a:t>тыс.руб</a:t>
            </a:r>
            <a:r>
              <a:rPr lang="ru-RU" sz="2800" b="1" dirty="0" smtClean="0">
                <a:solidFill>
                  <a:srgbClr val="002060"/>
                </a:solidFill>
              </a:rPr>
              <a:t>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623531"/>
              </p:ext>
            </p:extLst>
          </p:nvPr>
        </p:nvGraphicFramePr>
        <p:xfrm>
          <a:off x="251520" y="1916832"/>
          <a:ext cx="8640960" cy="45932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75685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527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ПРОГРАММАМ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5401,68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5258,632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97,35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78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Сальского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 на 2017-2022 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1214,987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1074,714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88,45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259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пожарной безопасности на территории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Сальского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 на 2017-2022 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9,112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9,112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576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и сохранение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культуры на территории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 на 2017-2022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613,827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613,827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«Формирование современной городской среды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поселения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2020-2027 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3232,728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3232,728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«Управление муниципальным имуществом Сальского сельского поселения на 2018-2022 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331,022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328,251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99,16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126" y="1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189" y="764704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«Развитие  и сохранение культуры на территории </a:t>
            </a:r>
            <a:r>
              <a:rPr lang="ru-RU" sz="2800" b="1" dirty="0" smtClean="0">
                <a:solidFill>
                  <a:srgbClr val="002060"/>
                </a:solidFill>
              </a:rPr>
              <a:t>Сальского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сельского поселения на 2017-2022 годы» </a:t>
            </a:r>
            <a:r>
              <a:rPr lang="ru-RU" sz="2800" b="1" dirty="0" smtClean="0">
                <a:solidFill>
                  <a:srgbClr val="002060"/>
                </a:solidFill>
              </a:rPr>
              <a:t>(</a:t>
            </a:r>
            <a:r>
              <a:rPr lang="ru-RU" sz="2800" b="1" dirty="0" smtClean="0">
                <a:solidFill>
                  <a:srgbClr val="002060"/>
                </a:solidFill>
              </a:rPr>
              <a:t>ТЫС.</a:t>
            </a:r>
            <a:r>
              <a:rPr lang="ru-RU" sz="2800" b="1" dirty="0" smtClean="0">
                <a:solidFill>
                  <a:srgbClr val="002060"/>
                </a:solidFill>
              </a:rPr>
              <a:t>РУБ</a:t>
            </a:r>
            <a:r>
              <a:rPr lang="ru-RU" sz="2800" b="1" dirty="0" smtClean="0">
                <a:solidFill>
                  <a:srgbClr val="002060"/>
                </a:solidFill>
              </a:rPr>
              <a:t>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172640"/>
              </p:ext>
            </p:extLst>
          </p:nvPr>
        </p:nvGraphicFramePr>
        <p:xfrm>
          <a:off x="251520" y="3140968"/>
          <a:ext cx="8640960" cy="25424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57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613,827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613,827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145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культурно-досуговой деятельности»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595,827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595,827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733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«Строительство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Дома культуры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18,0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18,0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16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59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3622" y="836712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«Обеспечение пожарной безопасности на территории </a:t>
            </a:r>
            <a:r>
              <a:rPr lang="ru-RU" sz="2800" b="1" dirty="0" smtClean="0">
                <a:solidFill>
                  <a:srgbClr val="002060"/>
                </a:solidFill>
              </a:rPr>
              <a:t>Сальского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сельского поселения на 2017-2023 годы» </a:t>
            </a:r>
            <a:r>
              <a:rPr lang="ru-RU" sz="2800" b="1" dirty="0" smtClean="0">
                <a:solidFill>
                  <a:srgbClr val="002060"/>
                </a:solidFill>
              </a:rPr>
              <a:t>(ТЫС.РУБ</a:t>
            </a:r>
            <a:r>
              <a:rPr lang="ru-RU" sz="2800" b="1" dirty="0" smtClean="0">
                <a:solidFill>
                  <a:srgbClr val="002060"/>
                </a:solidFill>
              </a:rPr>
              <a:t>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009463"/>
              </p:ext>
            </p:extLst>
          </p:nvPr>
        </p:nvGraphicFramePr>
        <p:xfrm>
          <a:off x="127762" y="2780928"/>
          <a:ext cx="8856984" cy="32610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10269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7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9,112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9,112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21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«Проведение мероприятий по повышению уровня пожарной безопасности в населенных пунктах,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обучение населения мерам пожарной безопасности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9,112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9,112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215">
                <a:tc>
                  <a:txBody>
                    <a:bodyPr/>
                    <a:lstStyle/>
                    <a:p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5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3387</TotalTime>
  <Words>667</Words>
  <Application>Microsoft Office PowerPoint</Application>
  <PresentationFormat>Экран (4:3)</PresentationFormat>
  <Paragraphs>246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Галина</dc:creator>
  <cp:lastModifiedBy>Пользователь</cp:lastModifiedBy>
  <cp:revision>65</cp:revision>
  <dcterms:created xsi:type="dcterms:W3CDTF">2018-03-07T10:41:26Z</dcterms:created>
  <dcterms:modified xsi:type="dcterms:W3CDTF">2021-03-25T22:30:01Z</dcterms:modified>
</cp:coreProperties>
</file>