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6" d="100"/>
          <a:sy n="96" d="100"/>
        </p:scale>
        <p:origin x="12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11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>
                <a:solidFill>
                  <a:schemeClr val="tx1"/>
                </a:solidFill>
                <a:latin typeface="+mj-lt"/>
              </a:rPr>
              <a:t>Рождественского сельского поселения Дальнереченского муниципального района </a:t>
            </a:r>
          </a:p>
          <a:p>
            <a:r>
              <a:rPr lang="ru-RU" sz="2800" b="1" i="1" dirty="0">
                <a:solidFill>
                  <a:schemeClr val="tx1"/>
                </a:solidFill>
                <a:latin typeface="+mj-lt"/>
              </a:rPr>
              <a:t>за 2022 год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Рождественского  сельского поселения на 2017-2024 годы»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128880"/>
              </p:ext>
            </p:extLst>
          </p:nvPr>
        </p:nvGraphicFramePr>
        <p:xfrm>
          <a:off x="192571" y="1806951"/>
          <a:ext cx="8856984" cy="37517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146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3204,62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3204,62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Рождественского сельского поселения»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600" b="1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Рождественского </a:t>
                      </a:r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2708,81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2708,81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477,51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477,51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Администрация Рождественского сельского поселения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Телефон: 8 4235675169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adm-rsp@mail.ru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Рождественского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</a:rPr>
              <a:t>       </a:t>
            </a:r>
            <a:r>
              <a:rPr lang="ru-RU" sz="2800" b="1" i="1" dirty="0">
                <a:solidFill>
                  <a:srgbClr val="002060"/>
                </a:solidFill>
              </a:rPr>
              <a:t>Представляем Вашему вниманию Отчет об исполнении  бюджета Рождественского сельского поселения Дальнереченского муниципального  района за 2022 год.</a:t>
            </a:r>
          </a:p>
          <a:p>
            <a:pPr algn="just"/>
            <a:r>
              <a:rPr lang="ru-RU" sz="2800" b="1" i="1" dirty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ОСНОВНЫЕ ПАРАМЕТРЫ ИСПОЛНЕНИЯ  БЮДЖЕТА РОЖДЕСТВЕНСКОГО СЕЛЬСКОГО ПОСЕЛЕНИЯ ЗА 2022 ГОД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62673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6871,29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6965,46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101,37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7234,98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7229,98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99,93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363,69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264,52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ИСПОЛНЕНИЕ БЮДЖЕТА РОЖДЕСТВЕНСКОГО СЕЛЬСКОГО ПОСЕЛЕНИЯ ЗА 2022 ГОД ПО ДОХОДАМ (ТЫС.РУБ.)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67652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6965,46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1120,43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5845,03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7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СТРУКТУРА И ОБЪЕМ НАЛОГОВЫХ И НЕНАЛОГОВЫХ ДОХОДОВ БЮДЖЕТА РОЖДЕСТВЕНСКОГО СЕЛЬСКОГО ПОСЕЛЕНИЯ ЗА 2022 ГОД (ТЫС.РУБ.)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334266"/>
              </p:ext>
            </p:extLst>
          </p:nvPr>
        </p:nvGraphicFramePr>
        <p:xfrm>
          <a:off x="1619672" y="1228133"/>
          <a:ext cx="6876764" cy="5569985"/>
        </p:xfrm>
        <a:graphic>
          <a:graphicData uri="http://schemas.openxmlformats.org/drawingml/2006/table">
            <a:tbl>
              <a:tblPr/>
              <a:tblGrid>
                <a:gridCol w="2334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1026,26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1120,43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94,18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146,21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212,13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6,25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71,74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104,63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32,89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77,37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1,38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2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Доходы от использования имущества,  находящегося в государственной и муниципальной собственности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302,97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330,87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27,91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9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39,3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арендной платы 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379,6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379,6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5845,03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5845,03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6871,29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6965,46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-94,17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77035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Исполнение(%)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7234,98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7229,98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99,93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2353,55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2351,81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99,92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183,40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183,40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46,17</a:t>
                      </a:r>
                      <a:endParaRPr lang="ru-RU" b="0" dirty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46,17</a:t>
                      </a:r>
                      <a:endParaRPr lang="ru-RU" b="0" dirty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477,51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477,51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2727,1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2727,1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1447,25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1443,99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99,77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СТРУКТУРА И ОБЪЕМ РАСХОДОВ БЮДЖЕТА РОЖДЕСТВЕСКОГО СЕЛЬСКОГО ПОСЕЛЕНИЯ ЗА 2022 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РАСХОДЫ БЮДЖЕТА ПОСЕЛЕНИЯ В РАМКАХ МУНИЦИПАЛЬНЫХ ПРОГРАММ ЗА 2022 ГОД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655804"/>
              </p:ext>
            </p:extLst>
          </p:nvPr>
        </p:nvGraphicFramePr>
        <p:xfrm>
          <a:off x="395536" y="1851504"/>
          <a:ext cx="8352928" cy="47661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01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71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4698,04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4694,78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Рождественского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2017-2024годы»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3204,62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3204,62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593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Рождественского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2017-2024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46,17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46,17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Рождественского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2017-2024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1447,25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1443,99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РОЖДЕСТВЕНСКОГО сельского поселения на 2017-2024 годы»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335460"/>
              </p:ext>
            </p:extLst>
          </p:nvPr>
        </p:nvGraphicFramePr>
        <p:xfrm>
          <a:off x="251520" y="3140968"/>
          <a:ext cx="8640960" cy="3025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1447,25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1443,99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264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</a:p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</a:t>
                      </a:r>
                      <a:r>
                        <a:rPr lang="ru-RU" sz="1600" b="1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технической базы учреждений культуры»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1427,25</a:t>
                      </a: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1423,99</a:t>
                      </a: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99,77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Рождественского сельского поселения на 2017-2024 годы»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54353"/>
              </p:ext>
            </p:extLst>
          </p:nvPr>
        </p:nvGraphicFramePr>
        <p:xfrm>
          <a:off x="127762" y="2780928"/>
          <a:ext cx="8856984" cy="33586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842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46,17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46,17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46,17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46,17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3838</TotalTime>
  <Words>609</Words>
  <Application>Microsoft Office PowerPoint</Application>
  <PresentationFormat>Экран (4:3)</PresentationFormat>
  <Paragraphs>219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94</cp:revision>
  <dcterms:created xsi:type="dcterms:W3CDTF">2018-03-07T10:41:26Z</dcterms:created>
  <dcterms:modified xsi:type="dcterms:W3CDTF">2023-02-28T00:59:41Z</dcterms:modified>
</cp:coreProperties>
</file>